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25"/>
  </p:notesMasterIdLst>
  <p:sldIdLst>
    <p:sldId id="534" r:id="rId5"/>
    <p:sldId id="538" r:id="rId6"/>
    <p:sldId id="509" r:id="rId7"/>
    <p:sldId id="491" r:id="rId8"/>
    <p:sldId id="513" r:id="rId9"/>
    <p:sldId id="519" r:id="rId10"/>
    <p:sldId id="473" r:id="rId11"/>
    <p:sldId id="498" r:id="rId12"/>
    <p:sldId id="494" r:id="rId13"/>
    <p:sldId id="505" r:id="rId14"/>
    <p:sldId id="515" r:id="rId15"/>
    <p:sldId id="487" r:id="rId16"/>
    <p:sldId id="489" r:id="rId17"/>
    <p:sldId id="511" r:id="rId18"/>
    <p:sldId id="497" r:id="rId19"/>
    <p:sldId id="537" r:id="rId20"/>
    <p:sldId id="493" r:id="rId21"/>
    <p:sldId id="535" r:id="rId22"/>
    <p:sldId id="536" r:id="rId23"/>
    <p:sldId id="521" r:id="rId24"/>
  </p:sldIdLst>
  <p:sldSz cx="12192000" cy="6858000"/>
  <p:notesSz cx="7026275" cy="9312275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KACranberry" panose="020B0604020202020204" charset="0"/>
      <p:regular r:id="rId30"/>
    </p:embeddedFont>
    <p:embeddedFont>
      <p:font typeface="KAHIGHWAY" panose="020B0604020202020204" charset="0"/>
      <p:regular r:id="rId31"/>
    </p:embeddedFont>
    <p:embeddedFont>
      <p:font typeface="KAHIGHWAY" panose="020B0604020202020204" charset="0"/>
      <p:regular r:id="rId31"/>
    </p:embeddedFont>
    <p:embeddedFont>
      <p:font typeface="KG I Need A Font" panose="020B0604020202020204" charset="0"/>
      <p:regular r:id="rId32"/>
    </p:embeddedFont>
    <p:embeddedFont>
      <p:font typeface="KG Primary Penmanship" panose="020B0604020202020204" charset="0"/>
      <p:regular r:id="rId33"/>
    </p:embeddedFont>
    <p:embeddedFont>
      <p:font typeface="KG WhY YoU GoTtA Be So MeAn" panose="02000506000000020004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9695"/>
    <a:srgbClr val="C5D7D2"/>
    <a:srgbClr val="AAB8BE"/>
    <a:srgbClr val="F5D1C3"/>
    <a:srgbClr val="FFB7A2"/>
    <a:srgbClr val="E4AF3E"/>
    <a:srgbClr val="F1BC68"/>
    <a:srgbClr val="91C4C4"/>
    <a:srgbClr val="FFFFFF"/>
    <a:srgbClr val="E5C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078C53-23F5-AC3F-C2A7-93C553683968}" v="6" dt="2023-08-28T17:09:56.218"/>
    <p1510:client id="{73DB15A6-ED0D-4254-9F73-C12F23C34574}" v="16" dt="2023-08-27T19:05:09.7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44" autoAdjust="0"/>
    <p:restoredTop sz="94784"/>
  </p:normalViewPr>
  <p:slideViewPr>
    <p:cSldViewPr snapToGrid="0" snapToObjects="1">
      <p:cViewPr varScale="1">
        <p:scale>
          <a:sx n="62" d="100"/>
          <a:sy n="62" d="100"/>
        </p:scale>
        <p:origin x="484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Whitsell" userId="50190e8f-1d96-417c-ae02-4494c8a5594e" providerId="ADAL" clId="{73DB15A6-ED0D-4254-9F73-C12F23C34574}"/>
    <pc:docChg chg="undo custSel addSld delSld modSld sldOrd">
      <pc:chgData name="Megan Whitsell" userId="50190e8f-1d96-417c-ae02-4494c8a5594e" providerId="ADAL" clId="{73DB15A6-ED0D-4254-9F73-C12F23C34574}" dt="2023-08-27T19:12:34.643" v="1087"/>
      <pc:docMkLst>
        <pc:docMk/>
      </pc:docMkLst>
      <pc:sldChg chg="add del setBg">
        <pc:chgData name="Megan Whitsell" userId="50190e8f-1d96-417c-ae02-4494c8a5594e" providerId="ADAL" clId="{73DB15A6-ED0D-4254-9F73-C12F23C34574}" dt="2023-08-27T18:47:04.311" v="18" actId="47"/>
        <pc:sldMkLst>
          <pc:docMk/>
          <pc:sldMk cId="855218137" sldId="486"/>
        </pc:sldMkLst>
      </pc:sldChg>
      <pc:sldChg chg="ord">
        <pc:chgData name="Megan Whitsell" userId="50190e8f-1d96-417c-ae02-4494c8a5594e" providerId="ADAL" clId="{73DB15A6-ED0D-4254-9F73-C12F23C34574}" dt="2023-08-27T19:12:30.702" v="1085" actId="20578"/>
        <pc:sldMkLst>
          <pc:docMk/>
          <pc:sldMk cId="1313387779" sldId="487"/>
        </pc:sldMkLst>
      </pc:sldChg>
      <pc:sldChg chg="addSp delSp modSp mod ord">
        <pc:chgData name="Megan Whitsell" userId="50190e8f-1d96-417c-ae02-4494c8a5594e" providerId="ADAL" clId="{73DB15A6-ED0D-4254-9F73-C12F23C34574}" dt="2023-08-27T19:07:39.694" v="881" actId="115"/>
        <pc:sldMkLst>
          <pc:docMk/>
          <pc:sldMk cId="3127622554" sldId="498"/>
        </pc:sldMkLst>
        <pc:spChg chg="del mod">
          <ac:chgData name="Megan Whitsell" userId="50190e8f-1d96-417c-ae02-4494c8a5594e" providerId="ADAL" clId="{73DB15A6-ED0D-4254-9F73-C12F23C34574}" dt="2023-08-27T18:48:43.960" v="79" actId="478"/>
          <ac:spMkLst>
            <pc:docMk/>
            <pc:sldMk cId="3127622554" sldId="498"/>
            <ac:spMk id="2" creationId="{ED35DB0B-9474-6244-AB29-0675E4D20B69}"/>
          </ac:spMkLst>
        </pc:spChg>
        <pc:spChg chg="del">
          <ac:chgData name="Megan Whitsell" userId="50190e8f-1d96-417c-ae02-4494c8a5594e" providerId="ADAL" clId="{73DB15A6-ED0D-4254-9F73-C12F23C34574}" dt="2023-08-27T18:48:46.005" v="80" actId="478"/>
          <ac:spMkLst>
            <pc:docMk/>
            <pc:sldMk cId="3127622554" sldId="498"/>
            <ac:spMk id="3" creationId="{668FA6F5-83A7-4093-8C4A-1CE1BEA88BB3}"/>
          </ac:spMkLst>
        </pc:spChg>
        <pc:spChg chg="add del">
          <ac:chgData name="Megan Whitsell" userId="50190e8f-1d96-417c-ae02-4494c8a5594e" providerId="ADAL" clId="{73DB15A6-ED0D-4254-9F73-C12F23C34574}" dt="2023-08-27T18:48:55.555" v="82" actId="478"/>
          <ac:spMkLst>
            <pc:docMk/>
            <pc:sldMk cId="3127622554" sldId="498"/>
            <ac:spMk id="4" creationId="{B477BDB6-6C4B-4752-CD9B-17D939A85BE0}"/>
          </ac:spMkLst>
        </pc:spChg>
        <pc:spChg chg="add mod">
          <ac:chgData name="Megan Whitsell" userId="50190e8f-1d96-417c-ae02-4494c8a5594e" providerId="ADAL" clId="{73DB15A6-ED0D-4254-9F73-C12F23C34574}" dt="2023-08-27T18:49:05.766" v="85" actId="208"/>
          <ac:spMkLst>
            <pc:docMk/>
            <pc:sldMk cId="3127622554" sldId="498"/>
            <ac:spMk id="5" creationId="{1E392964-2D3D-2EAA-E33F-A2958B4DF1A0}"/>
          </ac:spMkLst>
        </pc:spChg>
        <pc:spChg chg="add mod">
          <ac:chgData name="Megan Whitsell" userId="50190e8f-1d96-417c-ae02-4494c8a5594e" providerId="ADAL" clId="{73DB15A6-ED0D-4254-9F73-C12F23C34574}" dt="2023-08-27T18:49:31.776" v="106" actId="1076"/>
          <ac:spMkLst>
            <pc:docMk/>
            <pc:sldMk cId="3127622554" sldId="498"/>
            <ac:spMk id="6" creationId="{78A3328E-75E4-F644-4F3B-C929CEB6C0CC}"/>
          </ac:spMkLst>
        </pc:spChg>
        <pc:spChg chg="add mod">
          <ac:chgData name="Megan Whitsell" userId="50190e8f-1d96-417c-ae02-4494c8a5594e" providerId="ADAL" clId="{73DB15A6-ED0D-4254-9F73-C12F23C34574}" dt="2023-08-27T19:07:37.548" v="880" actId="115"/>
          <ac:spMkLst>
            <pc:docMk/>
            <pc:sldMk cId="3127622554" sldId="498"/>
            <ac:spMk id="7" creationId="{0D716A97-6B94-58CE-5D40-18B9EBDA3CAA}"/>
          </ac:spMkLst>
        </pc:spChg>
        <pc:spChg chg="add mod">
          <ac:chgData name="Megan Whitsell" userId="50190e8f-1d96-417c-ae02-4494c8a5594e" providerId="ADAL" clId="{73DB15A6-ED0D-4254-9F73-C12F23C34574}" dt="2023-08-27T19:07:39.694" v="881" actId="115"/>
          <ac:spMkLst>
            <pc:docMk/>
            <pc:sldMk cId="3127622554" sldId="498"/>
            <ac:spMk id="8" creationId="{E0E20B31-2777-A2E3-ACD0-F5E7714B28C4}"/>
          </ac:spMkLst>
        </pc:spChg>
      </pc:sldChg>
      <pc:sldChg chg="del">
        <pc:chgData name="Megan Whitsell" userId="50190e8f-1d96-417c-ae02-4494c8a5594e" providerId="ADAL" clId="{73DB15A6-ED0D-4254-9F73-C12F23C34574}" dt="2023-08-27T19:11:47.001" v="1076" actId="47"/>
        <pc:sldMkLst>
          <pc:docMk/>
          <pc:sldMk cId="440818749" sldId="512"/>
        </pc:sldMkLst>
      </pc:sldChg>
      <pc:sldChg chg="addSp modSp mod">
        <pc:chgData name="Megan Whitsell" userId="50190e8f-1d96-417c-ae02-4494c8a5594e" providerId="ADAL" clId="{73DB15A6-ED0D-4254-9F73-C12F23C34574}" dt="2023-08-27T19:11:07.565" v="1072" actId="1076"/>
        <pc:sldMkLst>
          <pc:docMk/>
          <pc:sldMk cId="248026966" sldId="513"/>
        </pc:sldMkLst>
        <pc:spChg chg="add mod">
          <ac:chgData name="Megan Whitsell" userId="50190e8f-1d96-417c-ae02-4494c8a5594e" providerId="ADAL" clId="{73DB15A6-ED0D-4254-9F73-C12F23C34574}" dt="2023-08-27T18:44:01.331" v="14" actId="20577"/>
          <ac:spMkLst>
            <pc:docMk/>
            <pc:sldMk cId="248026966" sldId="513"/>
            <ac:spMk id="2" creationId="{11452118-2A3F-415F-AF7C-941919F147FF}"/>
          </ac:spMkLst>
        </pc:spChg>
        <pc:spChg chg="mod">
          <ac:chgData name="Megan Whitsell" userId="50190e8f-1d96-417c-ae02-4494c8a5594e" providerId="ADAL" clId="{73DB15A6-ED0D-4254-9F73-C12F23C34574}" dt="2023-08-27T19:11:07.565" v="1072" actId="1076"/>
          <ac:spMkLst>
            <pc:docMk/>
            <pc:sldMk cId="248026966" sldId="513"/>
            <ac:spMk id="3" creationId="{D43DAC86-4CAD-48DC-80CA-DEC1F33DFABF}"/>
          </ac:spMkLst>
        </pc:spChg>
        <pc:picChg chg="add mod">
          <ac:chgData name="Megan Whitsell" userId="50190e8f-1d96-417c-ae02-4494c8a5594e" providerId="ADAL" clId="{73DB15A6-ED0D-4254-9F73-C12F23C34574}" dt="2023-08-27T18:44:07.551" v="15" actId="1076"/>
          <ac:picMkLst>
            <pc:docMk/>
            <pc:sldMk cId="248026966" sldId="513"/>
            <ac:picMk id="1026" creationId="{E2E6A600-B74E-338B-30B6-22C0430B7565}"/>
          </ac:picMkLst>
        </pc:picChg>
      </pc:sldChg>
      <pc:sldChg chg="ord">
        <pc:chgData name="Megan Whitsell" userId="50190e8f-1d96-417c-ae02-4494c8a5594e" providerId="ADAL" clId="{73DB15A6-ED0D-4254-9F73-C12F23C34574}" dt="2023-08-27T18:47:35.823" v="28" actId="20578"/>
        <pc:sldMkLst>
          <pc:docMk/>
          <pc:sldMk cId="717059861" sldId="515"/>
        </pc:sldMkLst>
      </pc:sldChg>
      <pc:sldChg chg="modSp mod">
        <pc:chgData name="Megan Whitsell" userId="50190e8f-1d96-417c-ae02-4494c8a5594e" providerId="ADAL" clId="{73DB15A6-ED0D-4254-9F73-C12F23C34574}" dt="2023-08-27T19:11:21.543" v="1075" actId="20577"/>
        <pc:sldMkLst>
          <pc:docMk/>
          <pc:sldMk cId="614036856" sldId="519"/>
        </pc:sldMkLst>
        <pc:spChg chg="mod">
          <ac:chgData name="Megan Whitsell" userId="50190e8f-1d96-417c-ae02-4494c8a5594e" providerId="ADAL" clId="{73DB15A6-ED0D-4254-9F73-C12F23C34574}" dt="2023-08-27T19:11:21.543" v="1075" actId="20577"/>
          <ac:spMkLst>
            <pc:docMk/>
            <pc:sldMk cId="614036856" sldId="519"/>
            <ac:spMk id="4" creationId="{BDA50717-70C0-4947-ADA9-FA3E8EE632A6}"/>
          </ac:spMkLst>
        </pc:spChg>
      </pc:sldChg>
      <pc:sldChg chg="add del setBg">
        <pc:chgData name="Megan Whitsell" userId="50190e8f-1d96-417c-ae02-4494c8a5594e" providerId="ADAL" clId="{73DB15A6-ED0D-4254-9F73-C12F23C34574}" dt="2023-08-27T18:47:21.477" v="20" actId="47"/>
        <pc:sldMkLst>
          <pc:docMk/>
          <pc:sldMk cId="487802199" sldId="537"/>
        </pc:sldMkLst>
      </pc:sldChg>
      <pc:sldChg chg="addSp modSp add mod ord">
        <pc:chgData name="Megan Whitsell" userId="50190e8f-1d96-417c-ae02-4494c8a5594e" providerId="ADAL" clId="{73DB15A6-ED0D-4254-9F73-C12F23C34574}" dt="2023-08-27T19:12:34.643" v="1087"/>
        <pc:sldMkLst>
          <pc:docMk/>
          <pc:sldMk cId="4197034439" sldId="537"/>
        </pc:sldMkLst>
        <pc:spChg chg="mod">
          <ac:chgData name="Megan Whitsell" userId="50190e8f-1d96-417c-ae02-4494c8a5594e" providerId="ADAL" clId="{73DB15A6-ED0D-4254-9F73-C12F23C34574}" dt="2023-08-27T18:47:43.274" v="34" actId="20577"/>
          <ac:spMkLst>
            <pc:docMk/>
            <pc:sldMk cId="4197034439" sldId="537"/>
            <ac:spMk id="2" creationId="{3FC4884C-E9C8-7547-9AF6-374EFB862CBD}"/>
          </ac:spMkLst>
        </pc:spChg>
        <pc:spChg chg="mod">
          <ac:chgData name="Megan Whitsell" userId="50190e8f-1d96-417c-ae02-4494c8a5594e" providerId="ADAL" clId="{73DB15A6-ED0D-4254-9F73-C12F23C34574}" dt="2023-08-27T18:52:24.849" v="367" actId="1076"/>
          <ac:spMkLst>
            <pc:docMk/>
            <pc:sldMk cId="4197034439" sldId="537"/>
            <ac:spMk id="4" creationId="{DCAB8EEF-7302-5D4E-A81D-9CE0DA29F9BB}"/>
          </ac:spMkLst>
        </pc:spChg>
        <pc:picChg chg="add mod">
          <ac:chgData name="Megan Whitsell" userId="50190e8f-1d96-417c-ae02-4494c8a5594e" providerId="ADAL" clId="{73DB15A6-ED0D-4254-9F73-C12F23C34574}" dt="2023-08-27T19:04:36.141" v="374" actId="14100"/>
          <ac:picMkLst>
            <pc:docMk/>
            <pc:sldMk cId="4197034439" sldId="537"/>
            <ac:picMk id="2050" creationId="{7B5AC951-C583-D5E8-6BBC-EB42215C254E}"/>
          </ac:picMkLst>
        </pc:picChg>
      </pc:sldChg>
      <pc:sldChg chg="add">
        <pc:chgData name="Megan Whitsell" userId="50190e8f-1d96-417c-ae02-4494c8a5594e" providerId="ADAL" clId="{73DB15A6-ED0D-4254-9F73-C12F23C34574}" dt="2023-08-27T18:48:30.035" v="72" actId="2890"/>
        <pc:sldMkLst>
          <pc:docMk/>
          <pc:sldMk cId="2784075721" sldId="538"/>
        </pc:sldMkLst>
      </pc:sldChg>
    </pc:docChg>
  </pc:docChgLst>
  <pc:docChgLst>
    <pc:chgData name="Megan Whitsell" userId="50190e8f-1d96-417c-ae02-4494c8a5594e" providerId="ADAL" clId="{381CA16E-EA0A-443B-A018-DEF96F22214E}"/>
    <pc:docChg chg="modSld">
      <pc:chgData name="Megan Whitsell" userId="50190e8f-1d96-417c-ae02-4494c8a5594e" providerId="ADAL" clId="{381CA16E-EA0A-443B-A018-DEF96F22214E}" dt="2022-08-30T14:41:53.166" v="48" actId="20577"/>
      <pc:docMkLst>
        <pc:docMk/>
      </pc:docMkLst>
      <pc:sldChg chg="addSp modSp mod">
        <pc:chgData name="Megan Whitsell" userId="50190e8f-1d96-417c-ae02-4494c8a5594e" providerId="ADAL" clId="{381CA16E-EA0A-443B-A018-DEF96F22214E}" dt="2022-08-25T12:42:59.440" v="27" actId="14100"/>
        <pc:sldMkLst>
          <pc:docMk/>
          <pc:sldMk cId="3143722333" sldId="473"/>
        </pc:sldMkLst>
        <pc:spChg chg="mod">
          <ac:chgData name="Megan Whitsell" userId="50190e8f-1d96-417c-ae02-4494c8a5594e" providerId="ADAL" clId="{381CA16E-EA0A-443B-A018-DEF96F22214E}" dt="2022-08-25T12:42:54.205" v="26" actId="20577"/>
          <ac:spMkLst>
            <pc:docMk/>
            <pc:sldMk cId="3143722333" sldId="473"/>
            <ac:spMk id="6" creationId="{C3B9A8C0-811F-4580-8D54-39B88C07F739}"/>
          </ac:spMkLst>
        </pc:spChg>
        <pc:picChg chg="add mod">
          <ac:chgData name="Megan Whitsell" userId="50190e8f-1d96-417c-ae02-4494c8a5594e" providerId="ADAL" clId="{381CA16E-EA0A-443B-A018-DEF96F22214E}" dt="2022-08-25T12:42:59.440" v="27" actId="14100"/>
          <ac:picMkLst>
            <pc:docMk/>
            <pc:sldMk cId="3143722333" sldId="473"/>
            <ac:picMk id="5" creationId="{A9898167-5254-BB79-ED08-8CE1838400DF}"/>
          </ac:picMkLst>
        </pc:picChg>
      </pc:sldChg>
      <pc:sldChg chg="modSp mod">
        <pc:chgData name="Megan Whitsell" userId="50190e8f-1d96-417c-ae02-4494c8a5594e" providerId="ADAL" clId="{381CA16E-EA0A-443B-A018-DEF96F22214E}" dt="2022-08-30T14:41:53.166" v="48" actId="20577"/>
        <pc:sldMkLst>
          <pc:docMk/>
          <pc:sldMk cId="440818749" sldId="512"/>
        </pc:sldMkLst>
        <pc:spChg chg="mod">
          <ac:chgData name="Megan Whitsell" userId="50190e8f-1d96-417c-ae02-4494c8a5594e" providerId="ADAL" clId="{381CA16E-EA0A-443B-A018-DEF96F22214E}" dt="2022-08-30T14:41:50.446" v="44" actId="20577"/>
          <ac:spMkLst>
            <pc:docMk/>
            <pc:sldMk cId="440818749" sldId="512"/>
            <ac:spMk id="3" creationId="{7446E0D6-5A8F-4691-A59E-3B84E04E20BF}"/>
          </ac:spMkLst>
        </pc:spChg>
        <pc:spChg chg="mod">
          <ac:chgData name="Megan Whitsell" userId="50190e8f-1d96-417c-ae02-4494c8a5594e" providerId="ADAL" clId="{381CA16E-EA0A-443B-A018-DEF96F22214E}" dt="2022-08-30T14:41:53.166" v="48" actId="20577"/>
          <ac:spMkLst>
            <pc:docMk/>
            <pc:sldMk cId="440818749" sldId="512"/>
            <ac:spMk id="4" creationId="{9BC34445-C07A-4E83-BB1C-839737563A62}"/>
          </ac:spMkLst>
        </pc:spChg>
      </pc:sldChg>
    </pc:docChg>
  </pc:docChgLst>
  <pc:docChgLst>
    <pc:chgData name="Megan Whitsell" userId="50190e8f-1d96-417c-ae02-4494c8a5594e" providerId="ADAL" clId="{06A68E7E-ADE7-4935-91AD-3CD5F6B0EB61}"/>
    <pc:docChg chg="undo custSel addSld delSld modSld sldOrd modNotesMaster">
      <pc:chgData name="Megan Whitsell" userId="50190e8f-1d96-417c-ae02-4494c8a5594e" providerId="ADAL" clId="{06A68E7E-ADE7-4935-91AD-3CD5F6B0EB61}" dt="2021-08-31T19:37:27.327" v="385" actId="20577"/>
      <pc:docMkLst>
        <pc:docMk/>
      </pc:docMkLst>
      <pc:sldChg chg="add del ord">
        <pc:chgData name="Megan Whitsell" userId="50190e8f-1d96-417c-ae02-4494c8a5594e" providerId="ADAL" clId="{06A68E7E-ADE7-4935-91AD-3CD5F6B0EB61}" dt="2021-08-31T01:26:56.854" v="160" actId="47"/>
        <pc:sldMkLst>
          <pc:docMk/>
          <pc:sldMk cId="3662913875" sldId="467"/>
        </pc:sldMkLst>
      </pc:sldChg>
      <pc:sldChg chg="add del ord">
        <pc:chgData name="Megan Whitsell" userId="50190e8f-1d96-417c-ae02-4494c8a5594e" providerId="ADAL" clId="{06A68E7E-ADE7-4935-91AD-3CD5F6B0EB61}" dt="2021-08-31T01:26:57.588" v="161" actId="47"/>
        <pc:sldMkLst>
          <pc:docMk/>
          <pc:sldMk cId="4068804182" sldId="468"/>
        </pc:sldMkLst>
      </pc:sldChg>
      <pc:sldChg chg="add del ord">
        <pc:chgData name="Megan Whitsell" userId="50190e8f-1d96-417c-ae02-4494c8a5594e" providerId="ADAL" clId="{06A68E7E-ADE7-4935-91AD-3CD5F6B0EB61}" dt="2021-08-31T01:26:58.150" v="162" actId="47"/>
        <pc:sldMkLst>
          <pc:docMk/>
          <pc:sldMk cId="4075596915" sldId="469"/>
        </pc:sldMkLst>
      </pc:sldChg>
      <pc:sldChg chg="add del ord">
        <pc:chgData name="Megan Whitsell" userId="50190e8f-1d96-417c-ae02-4494c8a5594e" providerId="ADAL" clId="{06A68E7E-ADE7-4935-91AD-3CD5F6B0EB61}" dt="2021-08-31T01:26:59.066" v="163" actId="47"/>
        <pc:sldMkLst>
          <pc:docMk/>
          <pc:sldMk cId="2385177352" sldId="470"/>
        </pc:sldMkLst>
      </pc:sldChg>
      <pc:sldChg chg="add del ord">
        <pc:chgData name="Megan Whitsell" userId="50190e8f-1d96-417c-ae02-4494c8a5594e" providerId="ADAL" clId="{06A68E7E-ADE7-4935-91AD-3CD5F6B0EB61}" dt="2021-08-31T01:27:00.581" v="164" actId="47"/>
        <pc:sldMkLst>
          <pc:docMk/>
          <pc:sldMk cId="1825503705" sldId="472"/>
        </pc:sldMkLst>
      </pc:sldChg>
      <pc:sldChg chg="addSp modSp add del mod ord">
        <pc:chgData name="Megan Whitsell" userId="50190e8f-1d96-417c-ae02-4494c8a5594e" providerId="ADAL" clId="{06A68E7E-ADE7-4935-91AD-3CD5F6B0EB61}" dt="2021-08-31T19:37:27.327" v="385" actId="20577"/>
        <pc:sldMkLst>
          <pc:docMk/>
          <pc:sldMk cId="3143722333" sldId="473"/>
        </pc:sldMkLst>
        <pc:spChg chg="mod">
          <ac:chgData name="Megan Whitsell" userId="50190e8f-1d96-417c-ae02-4494c8a5594e" providerId="ADAL" clId="{06A68E7E-ADE7-4935-91AD-3CD5F6B0EB61}" dt="2021-08-31T01:27:48.489" v="165" actId="1076"/>
          <ac:spMkLst>
            <pc:docMk/>
            <pc:sldMk cId="3143722333" sldId="473"/>
            <ac:spMk id="2" creationId="{E6462283-5985-FB44-AF88-46965E475DFD}"/>
          </ac:spMkLst>
        </pc:spChg>
        <pc:spChg chg="add mod">
          <ac:chgData name="Megan Whitsell" userId="50190e8f-1d96-417c-ae02-4494c8a5594e" providerId="ADAL" clId="{06A68E7E-ADE7-4935-91AD-3CD5F6B0EB61}" dt="2021-08-31T19:37:27.327" v="385" actId="20577"/>
          <ac:spMkLst>
            <pc:docMk/>
            <pc:sldMk cId="3143722333" sldId="473"/>
            <ac:spMk id="6" creationId="{C3B9A8C0-811F-4580-8D54-39B88C07F739}"/>
          </ac:spMkLst>
        </pc:spChg>
        <pc:picChg chg="add mod">
          <ac:chgData name="Megan Whitsell" userId="50190e8f-1d96-417c-ae02-4494c8a5594e" providerId="ADAL" clId="{06A68E7E-ADE7-4935-91AD-3CD5F6B0EB61}" dt="2021-08-31T01:25:32.884" v="145" actId="1076"/>
          <ac:picMkLst>
            <pc:docMk/>
            <pc:sldMk cId="3143722333" sldId="473"/>
            <ac:picMk id="4" creationId="{815807E9-CE48-436D-8784-4D790F2C374D}"/>
          </ac:picMkLst>
        </pc:picChg>
        <pc:picChg chg="add mod">
          <ac:chgData name="Megan Whitsell" userId="50190e8f-1d96-417c-ae02-4494c8a5594e" providerId="ADAL" clId="{06A68E7E-ADE7-4935-91AD-3CD5F6B0EB61}" dt="2021-08-31T01:25:26.166" v="142" actId="1076"/>
          <ac:picMkLst>
            <pc:docMk/>
            <pc:sldMk cId="3143722333" sldId="473"/>
            <ac:picMk id="1026" creationId="{020F6A96-3B16-45D5-A97B-2F88F99E1B0F}"/>
          </ac:picMkLst>
        </pc:picChg>
      </pc:sldChg>
      <pc:sldChg chg="del">
        <pc:chgData name="Megan Whitsell" userId="50190e8f-1d96-417c-ae02-4494c8a5594e" providerId="ADAL" clId="{06A68E7E-ADE7-4935-91AD-3CD5F6B0EB61}" dt="2021-08-30T18:27:04.497" v="0" actId="47"/>
        <pc:sldMkLst>
          <pc:docMk/>
          <pc:sldMk cId="2105675028" sldId="485"/>
        </pc:sldMkLst>
      </pc:sldChg>
      <pc:sldChg chg="addSp modSp mod">
        <pc:chgData name="Megan Whitsell" userId="50190e8f-1d96-417c-ae02-4494c8a5594e" providerId="ADAL" clId="{06A68E7E-ADE7-4935-91AD-3CD5F6B0EB61}" dt="2021-08-31T01:31:08.203" v="349" actId="1076"/>
        <pc:sldMkLst>
          <pc:docMk/>
          <pc:sldMk cId="3786890442" sldId="494"/>
        </pc:sldMkLst>
        <pc:spChg chg="mod">
          <ac:chgData name="Megan Whitsell" userId="50190e8f-1d96-417c-ae02-4494c8a5594e" providerId="ADAL" clId="{06A68E7E-ADE7-4935-91AD-3CD5F6B0EB61}" dt="2021-08-31T01:30:59.591" v="348" actId="1076"/>
          <ac:spMkLst>
            <pc:docMk/>
            <pc:sldMk cId="3786890442" sldId="494"/>
            <ac:spMk id="2" creationId="{6815D215-59ED-D94C-A0E2-40719DDBCD15}"/>
          </ac:spMkLst>
        </pc:spChg>
        <pc:spChg chg="add mod">
          <ac:chgData name="Megan Whitsell" userId="50190e8f-1d96-417c-ae02-4494c8a5594e" providerId="ADAL" clId="{06A68E7E-ADE7-4935-91AD-3CD5F6B0EB61}" dt="2021-08-31T01:31:08.203" v="349" actId="1076"/>
          <ac:spMkLst>
            <pc:docMk/>
            <pc:sldMk cId="3786890442" sldId="494"/>
            <ac:spMk id="3" creationId="{7E1DDDE6-627C-457C-BA2F-4E27B29B9666}"/>
          </ac:spMkLst>
        </pc:spChg>
      </pc:sldChg>
      <pc:sldChg chg="modSp mod">
        <pc:chgData name="Megan Whitsell" userId="50190e8f-1d96-417c-ae02-4494c8a5594e" providerId="ADAL" clId="{06A68E7E-ADE7-4935-91AD-3CD5F6B0EB61}" dt="2021-08-31T01:31:33.835" v="362" actId="20577"/>
        <pc:sldMkLst>
          <pc:docMk/>
          <pc:sldMk cId="3127622554" sldId="498"/>
        </pc:sldMkLst>
        <pc:spChg chg="mod">
          <ac:chgData name="Megan Whitsell" userId="50190e8f-1d96-417c-ae02-4494c8a5594e" providerId="ADAL" clId="{06A68E7E-ADE7-4935-91AD-3CD5F6B0EB61}" dt="2021-08-31T01:31:33.835" v="362" actId="20577"/>
          <ac:spMkLst>
            <pc:docMk/>
            <pc:sldMk cId="3127622554" sldId="498"/>
            <ac:spMk id="2" creationId="{ED35DB0B-9474-6244-AB29-0675E4D20B69}"/>
          </ac:spMkLst>
        </pc:spChg>
      </pc:sldChg>
      <pc:sldChg chg="del">
        <pc:chgData name="Megan Whitsell" userId="50190e8f-1d96-417c-ae02-4494c8a5594e" providerId="ADAL" clId="{06A68E7E-ADE7-4935-91AD-3CD5F6B0EB61}" dt="2021-08-30T18:27:06.538" v="1" actId="47"/>
        <pc:sldMkLst>
          <pc:docMk/>
          <pc:sldMk cId="948401233" sldId="499"/>
        </pc:sldMkLst>
      </pc:sldChg>
      <pc:sldChg chg="add del ord">
        <pc:chgData name="Megan Whitsell" userId="50190e8f-1d96-417c-ae02-4494c8a5594e" providerId="ADAL" clId="{06A68E7E-ADE7-4935-91AD-3CD5F6B0EB61}" dt="2021-08-31T01:26:49.335" v="150" actId="47"/>
        <pc:sldMkLst>
          <pc:docMk/>
          <pc:sldMk cId="34482044" sldId="514"/>
        </pc:sldMkLst>
      </pc:sldChg>
      <pc:sldChg chg="add del ord">
        <pc:chgData name="Megan Whitsell" userId="50190e8f-1d96-417c-ae02-4494c8a5594e" providerId="ADAL" clId="{06A68E7E-ADE7-4935-91AD-3CD5F6B0EB61}" dt="2021-08-31T01:26:50.052" v="151" actId="47"/>
        <pc:sldMkLst>
          <pc:docMk/>
          <pc:sldMk cId="2658895256" sldId="516"/>
        </pc:sldMkLst>
      </pc:sldChg>
      <pc:sldChg chg="add del ord">
        <pc:chgData name="Megan Whitsell" userId="50190e8f-1d96-417c-ae02-4494c8a5594e" providerId="ADAL" clId="{06A68E7E-ADE7-4935-91AD-3CD5F6B0EB61}" dt="2021-08-31T01:26:50.628" v="152" actId="47"/>
        <pc:sldMkLst>
          <pc:docMk/>
          <pc:sldMk cId="2567812323" sldId="517"/>
        </pc:sldMkLst>
      </pc:sldChg>
      <pc:sldChg chg="add del ord">
        <pc:chgData name="Megan Whitsell" userId="50190e8f-1d96-417c-ae02-4494c8a5594e" providerId="ADAL" clId="{06A68E7E-ADE7-4935-91AD-3CD5F6B0EB61}" dt="2021-08-31T01:26:51.117" v="153" actId="47"/>
        <pc:sldMkLst>
          <pc:docMk/>
          <pc:sldMk cId="2017816155" sldId="518"/>
        </pc:sldMkLst>
      </pc:sldChg>
      <pc:sldChg chg="add del ord">
        <pc:chgData name="Megan Whitsell" userId="50190e8f-1d96-417c-ae02-4494c8a5594e" providerId="ADAL" clId="{06A68E7E-ADE7-4935-91AD-3CD5F6B0EB61}" dt="2021-08-31T01:26:51.578" v="154" actId="47"/>
        <pc:sldMkLst>
          <pc:docMk/>
          <pc:sldMk cId="3616004257" sldId="520"/>
        </pc:sldMkLst>
      </pc:sldChg>
      <pc:sldChg chg="add del ord">
        <pc:chgData name="Megan Whitsell" userId="50190e8f-1d96-417c-ae02-4494c8a5594e" providerId="ADAL" clId="{06A68E7E-ADE7-4935-91AD-3CD5F6B0EB61}" dt="2021-08-31T01:26:52.039" v="155" actId="47"/>
        <pc:sldMkLst>
          <pc:docMk/>
          <pc:sldMk cId="3201043560" sldId="522"/>
        </pc:sldMkLst>
      </pc:sldChg>
      <pc:sldChg chg="add del ord">
        <pc:chgData name="Megan Whitsell" userId="50190e8f-1d96-417c-ae02-4494c8a5594e" providerId="ADAL" clId="{06A68E7E-ADE7-4935-91AD-3CD5F6B0EB61}" dt="2021-08-31T01:26:52.492" v="156" actId="47"/>
        <pc:sldMkLst>
          <pc:docMk/>
          <pc:sldMk cId="2692556445" sldId="523"/>
        </pc:sldMkLst>
      </pc:sldChg>
      <pc:sldChg chg="add del ord">
        <pc:chgData name="Megan Whitsell" userId="50190e8f-1d96-417c-ae02-4494c8a5594e" providerId="ADAL" clId="{06A68E7E-ADE7-4935-91AD-3CD5F6B0EB61}" dt="2021-08-31T01:26:53.141" v="157" actId="47"/>
        <pc:sldMkLst>
          <pc:docMk/>
          <pc:sldMk cId="4089298316" sldId="524"/>
        </pc:sldMkLst>
      </pc:sldChg>
      <pc:sldChg chg="add del ord">
        <pc:chgData name="Megan Whitsell" userId="50190e8f-1d96-417c-ae02-4494c8a5594e" providerId="ADAL" clId="{06A68E7E-ADE7-4935-91AD-3CD5F6B0EB61}" dt="2021-08-31T01:26:53.710" v="158" actId="47"/>
        <pc:sldMkLst>
          <pc:docMk/>
          <pc:sldMk cId="629520226" sldId="525"/>
        </pc:sldMkLst>
      </pc:sldChg>
      <pc:sldChg chg="add del ord">
        <pc:chgData name="Megan Whitsell" userId="50190e8f-1d96-417c-ae02-4494c8a5594e" providerId="ADAL" clId="{06A68E7E-ADE7-4935-91AD-3CD5F6B0EB61}" dt="2021-08-31T01:26:54.653" v="159" actId="47"/>
        <pc:sldMkLst>
          <pc:docMk/>
          <pc:sldMk cId="2427510924" sldId="526"/>
        </pc:sldMkLst>
      </pc:sldChg>
      <pc:sldChg chg="new del">
        <pc:chgData name="Megan Whitsell" userId="50190e8f-1d96-417c-ae02-4494c8a5594e" providerId="ADAL" clId="{06A68E7E-ADE7-4935-91AD-3CD5F6B0EB61}" dt="2021-08-31T01:28:45.564" v="185" actId="680"/>
        <pc:sldMkLst>
          <pc:docMk/>
          <pc:sldMk cId="1549011760" sldId="537"/>
        </pc:sldMkLst>
      </pc:sldChg>
      <pc:sldChg chg="addSp delSp modSp new del mod">
        <pc:chgData name="Megan Whitsell" userId="50190e8f-1d96-417c-ae02-4494c8a5594e" providerId="ADAL" clId="{06A68E7E-ADE7-4935-91AD-3CD5F6B0EB61}" dt="2021-08-31T01:34:32.026" v="372" actId="47"/>
        <pc:sldMkLst>
          <pc:docMk/>
          <pc:sldMk cId="3335640714" sldId="537"/>
        </pc:sldMkLst>
        <pc:spChg chg="add del mod">
          <ac:chgData name="Megan Whitsell" userId="50190e8f-1d96-417c-ae02-4494c8a5594e" providerId="ADAL" clId="{06A68E7E-ADE7-4935-91AD-3CD5F6B0EB61}" dt="2021-08-31T01:34:28.793" v="370" actId="478"/>
          <ac:spMkLst>
            <pc:docMk/>
            <pc:sldMk cId="3335640714" sldId="537"/>
            <ac:spMk id="4" creationId="{F3BA6337-6328-42B8-A7BB-1D4E9B4955B5}"/>
          </ac:spMkLst>
        </pc:spChg>
        <pc:picChg chg="add del mod">
          <ac:chgData name="Megan Whitsell" userId="50190e8f-1d96-417c-ae02-4494c8a5594e" providerId="ADAL" clId="{06A68E7E-ADE7-4935-91AD-3CD5F6B0EB61}" dt="2021-08-31T01:34:30.540" v="371" actId="478"/>
          <ac:picMkLst>
            <pc:docMk/>
            <pc:sldMk cId="3335640714" sldId="537"/>
            <ac:picMk id="3" creationId="{639151B5-812F-4DB4-8897-CF9F98D1A22B}"/>
          </ac:picMkLst>
        </pc:picChg>
      </pc:sldChg>
    </pc:docChg>
  </pc:docChgLst>
  <pc:docChgLst>
    <pc:chgData name="Megan Whitsell" userId="50190e8f-1d96-417c-ae02-4494c8a5594e" providerId="ADAL" clId="{DF66D224-AD94-41A7-8221-519F8B8974C5}"/>
    <pc:docChg chg="undo custSel addSld delSld modSld sldOrd">
      <pc:chgData name="Megan Whitsell" userId="50190e8f-1d96-417c-ae02-4494c8a5594e" providerId="ADAL" clId="{DF66D224-AD94-41A7-8221-519F8B8974C5}" dt="2021-07-29T20:55:13.526" v="901" actId="47"/>
      <pc:docMkLst>
        <pc:docMk/>
      </pc:docMkLst>
      <pc:sldChg chg="del">
        <pc:chgData name="Megan Whitsell" userId="50190e8f-1d96-417c-ae02-4494c8a5594e" providerId="ADAL" clId="{DF66D224-AD94-41A7-8221-519F8B8974C5}" dt="2021-07-29T20:55:00.151" v="893" actId="47"/>
        <pc:sldMkLst>
          <pc:docMk/>
          <pc:sldMk cId="3021938821" sldId="477"/>
        </pc:sldMkLst>
      </pc:sldChg>
      <pc:sldChg chg="del">
        <pc:chgData name="Megan Whitsell" userId="50190e8f-1d96-417c-ae02-4494c8a5594e" providerId="ADAL" clId="{DF66D224-AD94-41A7-8221-519F8B8974C5}" dt="2021-07-29T20:55:00.709" v="894" actId="47"/>
        <pc:sldMkLst>
          <pc:docMk/>
          <pc:sldMk cId="1453379952" sldId="479"/>
        </pc:sldMkLst>
      </pc:sldChg>
      <pc:sldChg chg="del">
        <pc:chgData name="Megan Whitsell" userId="50190e8f-1d96-417c-ae02-4494c8a5594e" providerId="ADAL" clId="{DF66D224-AD94-41A7-8221-519F8B8974C5}" dt="2021-07-29T20:55:01.328" v="895" actId="47"/>
        <pc:sldMkLst>
          <pc:docMk/>
          <pc:sldMk cId="2269359917" sldId="481"/>
        </pc:sldMkLst>
      </pc:sldChg>
      <pc:sldChg chg="del">
        <pc:chgData name="Megan Whitsell" userId="50190e8f-1d96-417c-ae02-4494c8a5594e" providerId="ADAL" clId="{DF66D224-AD94-41A7-8221-519F8B8974C5}" dt="2021-07-29T20:55:02.462" v="896" actId="47"/>
        <pc:sldMkLst>
          <pc:docMk/>
          <pc:sldMk cId="2844580388" sldId="483"/>
        </pc:sldMkLst>
      </pc:sldChg>
      <pc:sldChg chg="modSp mod">
        <pc:chgData name="Megan Whitsell" userId="50190e8f-1d96-417c-ae02-4494c8a5594e" providerId="ADAL" clId="{DF66D224-AD94-41A7-8221-519F8B8974C5}" dt="2021-07-29T20:51:53.280" v="590" actId="1076"/>
        <pc:sldMkLst>
          <pc:docMk/>
          <pc:sldMk cId="3564836032" sldId="493"/>
        </pc:sldMkLst>
        <pc:spChg chg="mod">
          <ac:chgData name="Megan Whitsell" userId="50190e8f-1d96-417c-ae02-4494c8a5594e" providerId="ADAL" clId="{DF66D224-AD94-41A7-8221-519F8B8974C5}" dt="2021-07-29T20:51:53.280" v="590" actId="1076"/>
          <ac:spMkLst>
            <pc:docMk/>
            <pc:sldMk cId="3564836032" sldId="493"/>
            <ac:spMk id="3" creationId="{1131113B-EB72-DD43-AFDC-E578BE211991}"/>
          </ac:spMkLst>
        </pc:spChg>
      </pc:sldChg>
      <pc:sldChg chg="modSp mod">
        <pc:chgData name="Megan Whitsell" userId="50190e8f-1d96-417c-ae02-4494c8a5594e" providerId="ADAL" clId="{DF66D224-AD94-41A7-8221-519F8B8974C5}" dt="2021-07-29T20:50:25.997" v="492" actId="20577"/>
        <pc:sldMkLst>
          <pc:docMk/>
          <pc:sldMk cId="4052117006" sldId="497"/>
        </pc:sldMkLst>
        <pc:spChg chg="mod">
          <ac:chgData name="Megan Whitsell" userId="50190e8f-1d96-417c-ae02-4494c8a5594e" providerId="ADAL" clId="{DF66D224-AD94-41A7-8221-519F8B8974C5}" dt="2021-07-29T20:50:25.997" v="492" actId="20577"/>
          <ac:spMkLst>
            <pc:docMk/>
            <pc:sldMk cId="4052117006" sldId="497"/>
            <ac:spMk id="3" creationId="{3E28C26D-CAF7-4A4E-96F8-CA50FC140057}"/>
          </ac:spMkLst>
        </pc:spChg>
      </pc:sldChg>
      <pc:sldChg chg="del">
        <pc:chgData name="Megan Whitsell" userId="50190e8f-1d96-417c-ae02-4494c8a5594e" providerId="ADAL" clId="{DF66D224-AD94-41A7-8221-519F8B8974C5}" dt="2021-07-29T20:55:06.193" v="897" actId="47"/>
        <pc:sldMkLst>
          <pc:docMk/>
          <pc:sldMk cId="72761795" sldId="501"/>
        </pc:sldMkLst>
      </pc:sldChg>
      <pc:sldChg chg="add del setBg">
        <pc:chgData name="Megan Whitsell" userId="50190e8f-1d96-417c-ae02-4494c8a5594e" providerId="ADAL" clId="{DF66D224-AD94-41A7-8221-519F8B8974C5}" dt="2021-07-29T20:46:57.563" v="3" actId="47"/>
        <pc:sldMkLst>
          <pc:docMk/>
          <pc:sldMk cId="3574546236" sldId="503"/>
        </pc:sldMkLst>
      </pc:sldChg>
      <pc:sldChg chg="del">
        <pc:chgData name="Megan Whitsell" userId="50190e8f-1d96-417c-ae02-4494c8a5594e" providerId="ADAL" clId="{DF66D224-AD94-41A7-8221-519F8B8974C5}" dt="2021-07-29T20:55:13.526" v="901" actId="47"/>
        <pc:sldMkLst>
          <pc:docMk/>
          <pc:sldMk cId="2975931420" sldId="506"/>
        </pc:sldMkLst>
      </pc:sldChg>
      <pc:sldChg chg="del">
        <pc:chgData name="Megan Whitsell" userId="50190e8f-1d96-417c-ae02-4494c8a5594e" providerId="ADAL" clId="{DF66D224-AD94-41A7-8221-519F8B8974C5}" dt="2021-07-29T20:55:12.291" v="900" actId="47"/>
        <pc:sldMkLst>
          <pc:docMk/>
          <pc:sldMk cId="3073944611" sldId="507"/>
        </pc:sldMkLst>
      </pc:sldChg>
      <pc:sldChg chg="del">
        <pc:chgData name="Megan Whitsell" userId="50190e8f-1d96-417c-ae02-4494c8a5594e" providerId="ADAL" clId="{DF66D224-AD94-41A7-8221-519F8B8974C5}" dt="2021-07-29T20:55:11.388" v="899" actId="47"/>
        <pc:sldMkLst>
          <pc:docMk/>
          <pc:sldMk cId="3257001438" sldId="508"/>
        </pc:sldMkLst>
      </pc:sldChg>
      <pc:sldChg chg="del">
        <pc:chgData name="Megan Whitsell" userId="50190e8f-1d96-417c-ae02-4494c8a5594e" providerId="ADAL" clId="{DF66D224-AD94-41A7-8221-519F8B8974C5}" dt="2021-07-29T20:55:09.668" v="898" actId="47"/>
        <pc:sldMkLst>
          <pc:docMk/>
          <pc:sldMk cId="1563083382" sldId="510"/>
        </pc:sldMkLst>
      </pc:sldChg>
      <pc:sldChg chg="modSp mod ord">
        <pc:chgData name="Megan Whitsell" userId="50190e8f-1d96-417c-ae02-4494c8a5594e" providerId="ADAL" clId="{DF66D224-AD94-41A7-8221-519F8B8974C5}" dt="2021-07-29T20:52:38.507" v="606" actId="1076"/>
        <pc:sldMkLst>
          <pc:docMk/>
          <pc:sldMk cId="2459507775" sldId="521"/>
        </pc:sldMkLst>
        <pc:spChg chg="mod">
          <ac:chgData name="Megan Whitsell" userId="50190e8f-1d96-417c-ae02-4494c8a5594e" providerId="ADAL" clId="{DF66D224-AD94-41A7-8221-519F8B8974C5}" dt="2021-07-29T20:52:38.507" v="606" actId="1076"/>
          <ac:spMkLst>
            <pc:docMk/>
            <pc:sldMk cId="2459507775" sldId="521"/>
            <ac:spMk id="2" creationId="{947648E1-ACFB-C64A-83B3-2DC6EBE79F25}"/>
          </ac:spMkLst>
        </pc:spChg>
      </pc:sldChg>
      <pc:sldChg chg="modSp add mod">
        <pc:chgData name="Megan Whitsell" userId="50190e8f-1d96-417c-ae02-4494c8a5594e" providerId="ADAL" clId="{DF66D224-AD94-41A7-8221-519F8B8974C5}" dt="2021-07-29T20:51:58.002" v="591" actId="1076"/>
        <pc:sldMkLst>
          <pc:docMk/>
          <pc:sldMk cId="60815745" sldId="535"/>
        </pc:sldMkLst>
        <pc:spChg chg="mod">
          <ac:chgData name="Megan Whitsell" userId="50190e8f-1d96-417c-ae02-4494c8a5594e" providerId="ADAL" clId="{DF66D224-AD94-41A7-8221-519F8B8974C5}" dt="2021-07-29T20:51:58.002" v="591" actId="1076"/>
          <ac:spMkLst>
            <pc:docMk/>
            <pc:sldMk cId="60815745" sldId="535"/>
            <ac:spMk id="3" creationId="{1131113B-EB72-DD43-AFDC-E578BE211991}"/>
          </ac:spMkLst>
        </pc:spChg>
      </pc:sldChg>
      <pc:sldChg chg="modSp add mod">
        <pc:chgData name="Megan Whitsell" userId="50190e8f-1d96-417c-ae02-4494c8a5594e" providerId="ADAL" clId="{DF66D224-AD94-41A7-8221-519F8B8974C5}" dt="2021-07-29T20:54:08.115" v="892" actId="20577"/>
        <pc:sldMkLst>
          <pc:docMk/>
          <pc:sldMk cId="661401455" sldId="536"/>
        </pc:sldMkLst>
        <pc:spChg chg="mod">
          <ac:chgData name="Megan Whitsell" userId="50190e8f-1d96-417c-ae02-4494c8a5594e" providerId="ADAL" clId="{DF66D224-AD94-41A7-8221-519F8B8974C5}" dt="2021-07-29T20:54:08.115" v="892" actId="20577"/>
          <ac:spMkLst>
            <pc:docMk/>
            <pc:sldMk cId="661401455" sldId="536"/>
            <ac:spMk id="3" creationId="{1131113B-EB72-DD43-AFDC-E578BE211991}"/>
          </ac:spMkLst>
        </pc:spChg>
      </pc:sldChg>
    </pc:docChg>
  </pc:docChgLst>
  <pc:docChgLst>
    <pc:chgData name="McKayla Hasche" userId="S::mhasche@centrallyon.org::61b2827b-38d4-43d1-af9c-1813aecda0e3" providerId="AD" clId="Web-{1D078C53-23F5-AC3F-C2A7-93C553683968}"/>
    <pc:docChg chg="modSld">
      <pc:chgData name="McKayla Hasche" userId="S::mhasche@centrallyon.org::61b2827b-38d4-43d1-af9c-1813aecda0e3" providerId="AD" clId="Web-{1D078C53-23F5-AC3F-C2A7-93C553683968}" dt="2023-08-28T17:09:52.250" v="1" actId="20577"/>
      <pc:docMkLst>
        <pc:docMk/>
      </pc:docMkLst>
      <pc:sldChg chg="modSp">
        <pc:chgData name="McKayla Hasche" userId="S::mhasche@centrallyon.org::61b2827b-38d4-43d1-af9c-1813aecda0e3" providerId="AD" clId="Web-{1D078C53-23F5-AC3F-C2A7-93C553683968}" dt="2023-08-28T17:09:52.250" v="1" actId="20577"/>
        <pc:sldMkLst>
          <pc:docMk/>
          <pc:sldMk cId="661401455" sldId="536"/>
        </pc:sldMkLst>
        <pc:spChg chg="mod">
          <ac:chgData name="McKayla Hasche" userId="S::mhasche@centrallyon.org::61b2827b-38d4-43d1-af9c-1813aecda0e3" providerId="AD" clId="Web-{1D078C53-23F5-AC3F-C2A7-93C553683968}" dt="2023-08-28T17:09:52.250" v="1" actId="20577"/>
          <ac:spMkLst>
            <pc:docMk/>
            <pc:sldMk cId="661401455" sldId="536"/>
            <ac:spMk id="3" creationId="{1131113B-EB72-DD43-AFDC-E578BE211991}"/>
          </ac:spMkLst>
        </pc:spChg>
      </pc:sldChg>
    </pc:docChg>
  </pc:docChgLst>
  <pc:docChgLst>
    <pc:chgData name="Megan Whitsell" userId="50190e8f-1d96-417c-ae02-4494c8a5594e" providerId="ADAL" clId="{D479DA13-DFDB-4615-94AF-BF26E56D4CE2}"/>
    <pc:docChg chg="modSld">
      <pc:chgData name="Megan Whitsell" userId="50190e8f-1d96-417c-ae02-4494c8a5594e" providerId="ADAL" clId="{D479DA13-DFDB-4615-94AF-BF26E56D4CE2}" dt="2022-07-12T19:55:06.233" v="19" actId="20577"/>
      <pc:docMkLst>
        <pc:docMk/>
      </pc:docMkLst>
      <pc:sldChg chg="modSp mod">
        <pc:chgData name="Megan Whitsell" userId="50190e8f-1d96-417c-ae02-4494c8a5594e" providerId="ADAL" clId="{D479DA13-DFDB-4615-94AF-BF26E56D4CE2}" dt="2022-07-12T19:54:23.488" v="5" actId="20577"/>
        <pc:sldMkLst>
          <pc:docMk/>
          <pc:sldMk cId="1313387779" sldId="487"/>
        </pc:sldMkLst>
        <pc:spChg chg="mod">
          <ac:chgData name="Megan Whitsell" userId="50190e8f-1d96-417c-ae02-4494c8a5594e" providerId="ADAL" clId="{D479DA13-DFDB-4615-94AF-BF26E56D4CE2}" dt="2022-07-12T19:54:23.488" v="5" actId="20577"/>
          <ac:spMkLst>
            <pc:docMk/>
            <pc:sldMk cId="1313387779" sldId="487"/>
            <ac:spMk id="4" creationId="{31D8AA1E-26AE-0646-9C45-835D66C5F645}"/>
          </ac:spMkLst>
        </pc:spChg>
      </pc:sldChg>
      <pc:sldChg chg="modSp mod">
        <pc:chgData name="Megan Whitsell" userId="50190e8f-1d96-417c-ae02-4494c8a5594e" providerId="ADAL" clId="{D479DA13-DFDB-4615-94AF-BF26E56D4CE2}" dt="2022-07-12T19:55:06.233" v="19" actId="20577"/>
        <pc:sldMkLst>
          <pc:docMk/>
          <pc:sldMk cId="315139414" sldId="489"/>
        </pc:sldMkLst>
        <pc:spChg chg="mod">
          <ac:chgData name="Megan Whitsell" userId="50190e8f-1d96-417c-ae02-4494c8a5594e" providerId="ADAL" clId="{D479DA13-DFDB-4615-94AF-BF26E56D4CE2}" dt="2022-07-12T19:55:06.233" v="19" actId="20577"/>
          <ac:spMkLst>
            <pc:docMk/>
            <pc:sldMk cId="315139414" sldId="489"/>
            <ac:spMk id="4" creationId="{DCAB8EEF-7302-5D4E-A81D-9CE0DA29F9BB}"/>
          </ac:spMkLst>
        </pc:spChg>
      </pc:sldChg>
    </pc:docChg>
  </pc:docChgLst>
  <pc:docChgLst>
    <pc:chgData name="Megan Whitsell" userId="50190e8f-1d96-417c-ae02-4494c8a5594e" providerId="ADAL" clId="{1B5A1B98-7EFD-4670-80AF-CE749C4F959E}"/>
    <pc:docChg chg="undo custSel modSld">
      <pc:chgData name="Megan Whitsell" userId="50190e8f-1d96-417c-ae02-4494c8a5594e" providerId="ADAL" clId="{1B5A1B98-7EFD-4670-80AF-CE749C4F959E}" dt="2023-08-08T18:42:09.599" v="230" actId="6549"/>
      <pc:docMkLst>
        <pc:docMk/>
      </pc:docMkLst>
      <pc:sldChg chg="modSp mod">
        <pc:chgData name="Megan Whitsell" userId="50190e8f-1d96-417c-ae02-4494c8a5594e" providerId="ADAL" clId="{1B5A1B98-7EFD-4670-80AF-CE749C4F959E}" dt="2023-08-08T18:41:05.094" v="215" actId="20577"/>
        <pc:sldMkLst>
          <pc:docMk/>
          <pc:sldMk cId="1313387779" sldId="487"/>
        </pc:sldMkLst>
        <pc:spChg chg="mod">
          <ac:chgData name="Megan Whitsell" userId="50190e8f-1d96-417c-ae02-4494c8a5594e" providerId="ADAL" clId="{1B5A1B98-7EFD-4670-80AF-CE749C4F959E}" dt="2023-08-08T18:41:05.094" v="215" actId="20577"/>
          <ac:spMkLst>
            <pc:docMk/>
            <pc:sldMk cId="1313387779" sldId="487"/>
            <ac:spMk id="4" creationId="{31D8AA1E-26AE-0646-9C45-835D66C5F645}"/>
          </ac:spMkLst>
        </pc:spChg>
      </pc:sldChg>
      <pc:sldChg chg="modSp mod">
        <pc:chgData name="Megan Whitsell" userId="50190e8f-1d96-417c-ae02-4494c8a5594e" providerId="ADAL" clId="{1B5A1B98-7EFD-4670-80AF-CE749C4F959E}" dt="2023-08-08T18:41:47.061" v="229" actId="20577"/>
        <pc:sldMkLst>
          <pc:docMk/>
          <pc:sldMk cId="315139414" sldId="489"/>
        </pc:sldMkLst>
        <pc:spChg chg="mod">
          <ac:chgData name="Megan Whitsell" userId="50190e8f-1d96-417c-ae02-4494c8a5594e" providerId="ADAL" clId="{1B5A1B98-7EFD-4670-80AF-CE749C4F959E}" dt="2023-08-08T18:41:47.061" v="229" actId="20577"/>
          <ac:spMkLst>
            <pc:docMk/>
            <pc:sldMk cId="315139414" sldId="489"/>
            <ac:spMk id="4" creationId="{DCAB8EEF-7302-5D4E-A81D-9CE0DA29F9BB}"/>
          </ac:spMkLst>
        </pc:spChg>
      </pc:sldChg>
      <pc:sldChg chg="modSp mod">
        <pc:chgData name="Megan Whitsell" userId="50190e8f-1d96-417c-ae02-4494c8a5594e" providerId="ADAL" clId="{1B5A1B98-7EFD-4670-80AF-CE749C4F959E}" dt="2023-08-08T18:42:09.599" v="230" actId="6549"/>
        <pc:sldMkLst>
          <pc:docMk/>
          <pc:sldMk cId="1125586562" sldId="511"/>
        </pc:sldMkLst>
        <pc:spChg chg="mod">
          <ac:chgData name="Megan Whitsell" userId="50190e8f-1d96-417c-ae02-4494c8a5594e" providerId="ADAL" clId="{1B5A1B98-7EFD-4670-80AF-CE749C4F959E}" dt="2023-08-08T18:42:09.599" v="230" actId="6549"/>
          <ac:spMkLst>
            <pc:docMk/>
            <pc:sldMk cId="1125586562" sldId="511"/>
            <ac:spMk id="3" creationId="{03EA3A31-6D66-43D5-99DC-587EBA148A5D}"/>
          </ac:spMkLst>
        </pc:spChg>
      </pc:sldChg>
      <pc:sldChg chg="addSp delSp modSp mod">
        <pc:chgData name="Megan Whitsell" userId="50190e8f-1d96-417c-ae02-4494c8a5594e" providerId="ADAL" clId="{1B5A1B98-7EFD-4670-80AF-CE749C4F959E}" dt="2023-08-08T18:39:29.330" v="203" actId="1076"/>
        <pc:sldMkLst>
          <pc:docMk/>
          <pc:sldMk cId="440818749" sldId="512"/>
        </pc:sldMkLst>
        <pc:spChg chg="mod">
          <ac:chgData name="Megan Whitsell" userId="50190e8f-1d96-417c-ae02-4494c8a5594e" providerId="ADAL" clId="{1B5A1B98-7EFD-4670-80AF-CE749C4F959E}" dt="2023-08-08T18:38:34.057" v="143" actId="20577"/>
          <ac:spMkLst>
            <pc:docMk/>
            <pc:sldMk cId="440818749" sldId="512"/>
            <ac:spMk id="3" creationId="{7446E0D6-5A8F-4691-A59E-3B84E04E20BF}"/>
          </ac:spMkLst>
        </pc:spChg>
        <pc:spChg chg="mod">
          <ac:chgData name="Megan Whitsell" userId="50190e8f-1d96-417c-ae02-4494c8a5594e" providerId="ADAL" clId="{1B5A1B98-7EFD-4670-80AF-CE749C4F959E}" dt="2023-08-08T18:38:35.682" v="145" actId="20577"/>
          <ac:spMkLst>
            <pc:docMk/>
            <pc:sldMk cId="440818749" sldId="512"/>
            <ac:spMk id="4" creationId="{9BC34445-C07A-4E83-BB1C-839737563A62}"/>
          </ac:spMkLst>
        </pc:spChg>
        <pc:spChg chg="del">
          <ac:chgData name="Megan Whitsell" userId="50190e8f-1d96-417c-ae02-4494c8a5594e" providerId="ADAL" clId="{1B5A1B98-7EFD-4670-80AF-CE749C4F959E}" dt="2023-08-08T18:39:25.741" v="202" actId="478"/>
          <ac:spMkLst>
            <pc:docMk/>
            <pc:sldMk cId="440818749" sldId="512"/>
            <ac:spMk id="5" creationId="{EE7F4475-B047-4E87-AD0F-E8968E73B113}"/>
          </ac:spMkLst>
        </pc:spChg>
        <pc:spChg chg="add mod">
          <ac:chgData name="Megan Whitsell" userId="50190e8f-1d96-417c-ae02-4494c8a5594e" providerId="ADAL" clId="{1B5A1B98-7EFD-4670-80AF-CE749C4F959E}" dt="2023-08-08T18:39:29.330" v="203" actId="1076"/>
          <ac:spMkLst>
            <pc:docMk/>
            <pc:sldMk cId="440818749" sldId="512"/>
            <ac:spMk id="6" creationId="{9D33BA18-56B8-5FFC-42E3-A79E4B0C10BA}"/>
          </ac:spMkLst>
        </pc:spChg>
      </pc:sldChg>
      <pc:sldChg chg="delSp modSp mod">
        <pc:chgData name="Megan Whitsell" userId="50190e8f-1d96-417c-ae02-4494c8a5594e" providerId="ADAL" clId="{1B5A1B98-7EFD-4670-80AF-CE749C4F959E}" dt="2023-08-08T18:40:17.277" v="213" actId="20577"/>
        <pc:sldMkLst>
          <pc:docMk/>
          <pc:sldMk cId="248026966" sldId="513"/>
        </pc:sldMkLst>
        <pc:spChg chg="mod">
          <ac:chgData name="Megan Whitsell" userId="50190e8f-1d96-417c-ae02-4494c8a5594e" providerId="ADAL" clId="{1B5A1B98-7EFD-4670-80AF-CE749C4F959E}" dt="2023-08-08T18:40:17.277" v="213" actId="20577"/>
          <ac:spMkLst>
            <pc:docMk/>
            <pc:sldMk cId="248026966" sldId="513"/>
            <ac:spMk id="3" creationId="{D43DAC86-4CAD-48DC-80CA-DEC1F33DFABF}"/>
          </ac:spMkLst>
        </pc:spChg>
        <pc:picChg chg="del">
          <ac:chgData name="Megan Whitsell" userId="50190e8f-1d96-417c-ae02-4494c8a5594e" providerId="ADAL" clId="{1B5A1B98-7EFD-4670-80AF-CE749C4F959E}" dt="2023-08-08T18:39:39.416" v="204" actId="478"/>
          <ac:picMkLst>
            <pc:docMk/>
            <pc:sldMk cId="248026966" sldId="513"/>
            <ac:picMk id="3074" creationId="{FD2CE9C3-8479-4AD1-8AE4-D876BF52F83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r">
              <a:defRPr sz="1200"/>
            </a:lvl1pPr>
          </a:lstStyle>
          <a:p>
            <a:fld id="{73972769-9CE5-0C49-A3B3-FA42AEE0966C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7" tIns="46678" rIns="93357" bIns="466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57" tIns="46678" rIns="93357" bIns="466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r">
              <a:defRPr sz="1200"/>
            </a:lvl1pPr>
          </a:lstStyle>
          <a:p>
            <a:fld id="{3F6A845D-8435-704F-9A0B-65C18445E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95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27B35-97F3-7548-AC10-09B47365C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773A9-935C-394D-B4C4-9D4103A15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DB073-D800-FC47-94F7-19CB14065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1F70-9D78-F942-AC21-E44030292C16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0B5DE-7C07-9C48-A533-BF0AF388F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61FCD-A9CC-CD4F-9D9B-EA733050A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DB8-AD47-4A49-815A-D747C5A2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39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90E08-012F-FA47-BC60-5A4C041D4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B9B486-CF5A-C740-AB6F-36FF395322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CF31C-0F06-6749-A016-CC4FF39B1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1F70-9D78-F942-AC21-E44030292C16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DA5EE-C578-FC4B-AFFD-885188DA2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70FE3-570E-C74F-8D86-5C8B391B3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DB8-AD47-4A49-815A-D747C5A2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9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1D4506-9801-484C-BB85-98C2A59F6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07B772-13A7-2B46-8ED3-F17C7CB22F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E61EE-5423-1A41-8CA6-4BC8064D4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1F70-9D78-F942-AC21-E44030292C16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DA90E-0A1A-3149-B25D-86C45AEFC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2CA0E-15D2-8043-89F9-C5F1FB9AF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DB8-AD47-4A49-815A-D747C5A2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4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D6174-D737-7347-A44E-74780AC74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7A482-FB57-AC48-957C-012A00627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F56E1-8F31-B840-BB85-925F9C93E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1F70-9D78-F942-AC21-E44030292C16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84AD0-787B-FF43-BB06-13B04DEFE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B1ABB-575C-4447-9C58-FFC1D6DE2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DB8-AD47-4A49-815A-D747C5A2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3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59D08-4E4E-A148-89A9-E08599E85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A0683-2FAD-7945-AFC2-2FC7F7150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38FDF-40FD-B74D-BBB3-5FCF3EB09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1F70-9D78-F942-AC21-E44030292C16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C0ABD-9744-D044-B39D-CC1FB03C8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9E2D6-FA14-374C-B4F9-40BB0D3E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DB8-AD47-4A49-815A-D747C5A2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40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A671D-2B1A-B341-94E1-35A659918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C5B6E-29DE-8F44-8D03-B438F239BA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516793-8208-544A-A077-F7BC52544D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02972-D744-D948-B297-7FD20D1C9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1F70-9D78-F942-AC21-E44030292C16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D8A2F-18E8-6C44-9F01-275B3146B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BC91C-4A44-5A4E-90FC-2E8DBDCDF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DB8-AD47-4A49-815A-D747C5A2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36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975C4-A5A9-AA4E-9282-12899EB0F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042430-A00A-EC4F-A15D-6561A61DD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FAC17-0EA5-B241-BDFD-30EFE2F132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2C580F-E812-DA40-AFF9-BA8B175BBC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333F7A-5F95-BA4D-8674-0D9AD444B2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70902C-E62D-D24B-8A02-535B31534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1F70-9D78-F942-AC21-E44030292C16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2D6977-7D11-A840-AF8D-26BF9B0DC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7BB2D0-DA23-F94F-9BCE-05A4E2DD0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DB8-AD47-4A49-815A-D747C5A2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45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9F36D-C0AE-CE41-B9B6-189140A54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E9F8DE-450D-3846-80BF-6EA2C89F1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1F70-9D78-F942-AC21-E44030292C16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2F93E-D850-F147-8260-CAB26DF60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CA413B-CCF4-D14A-AC4D-7059F02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DB8-AD47-4A49-815A-D747C5A2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5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05BAC4-CFAB-5E4D-9C7E-0E25CA1E5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1F70-9D78-F942-AC21-E44030292C16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78BECD-1789-364B-887D-9B8616AE5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85C3A-B98B-EE4E-91AE-9E356C795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DB8-AD47-4A49-815A-D747C5A2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93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3F2E1-A3ED-9249-BB01-176BAF5FE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EE12E-57DD-344B-BDF3-186F10F91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DC8E22-9A7F-8F47-8B22-A73A84E78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C0779-22C1-7E48-B07C-FCAAB7FDC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1F70-9D78-F942-AC21-E44030292C16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4F8799-C8FF-5F43-A1AB-6B28E21A0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F68A3-A4DA-B044-ACD0-C1A9DBCF6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DB8-AD47-4A49-815A-D747C5A2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67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657AF-DC74-8C40-8ED4-A4BB6F3D2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DD7B14-492F-B344-9BE8-DD0B9DACA5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86391F-43CB-CD44-9186-7DA6B880F7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A0DD6D-E21B-A04B-9396-0004E8A04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1F70-9D78-F942-AC21-E44030292C16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4F11A-AF53-744D-9C18-F457EFC81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EFB47A-DC15-F048-A957-96625292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DB8-AD47-4A49-815A-D747C5A2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59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1E6231-810D-F343-B2EE-FB26B704D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65CC67-5CA5-6F4C-B65C-6556226B1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509CD-07AA-B342-8383-8304997D29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21F70-9D78-F942-AC21-E44030292C16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7E34F-DE99-B440-82AC-ED11C9EFA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FE918-FB42-CB45-90B9-4382DBB21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3CDB8-AD47-4A49-815A-D747C5A2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4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76A994-8934-CB46-A16F-F1F2A7AA09B8}"/>
              </a:ext>
            </a:extLst>
          </p:cNvPr>
          <p:cNvSpPr txBox="1"/>
          <p:nvPr/>
        </p:nvSpPr>
        <p:spPr>
          <a:xfrm>
            <a:off x="1279451" y="4567863"/>
            <a:ext cx="9633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G I Need A Font" panose="02000000000000000000" pitchFamily="2" charset="0"/>
                <a:ea typeface="KAHighway" panose="02000603000000000000" pitchFamily="2" charset="0"/>
              </a:rPr>
              <a:t>Kindergarten Parent Night</a:t>
            </a:r>
          </a:p>
        </p:txBody>
      </p:sp>
    </p:spTree>
    <p:extLst>
      <p:ext uri="{BB962C8B-B14F-4D97-AF65-F5344CB8AC3E}">
        <p14:creationId xmlns:p14="http://schemas.microsoft.com/office/powerpoint/2010/main" val="2811399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CFAC97-8E97-1946-BD34-DD6619F6B616}"/>
              </a:ext>
            </a:extLst>
          </p:cNvPr>
          <p:cNvSpPr txBox="1"/>
          <p:nvPr/>
        </p:nvSpPr>
        <p:spPr>
          <a:xfrm>
            <a:off x="3359888" y="335477"/>
            <a:ext cx="54226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KAHighway" panose="02000603000000000000" pitchFamily="2" charset="0"/>
                <a:ea typeface="KAHighway" panose="02000603000000000000" pitchFamily="2" charset="0"/>
              </a:rPr>
              <a:t>Lets have a party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4CC4BD-5DC0-D742-A8DC-897EB6241F02}"/>
              </a:ext>
            </a:extLst>
          </p:cNvPr>
          <p:cNvSpPr txBox="1"/>
          <p:nvPr/>
        </p:nvSpPr>
        <p:spPr>
          <a:xfrm>
            <a:off x="1552074" y="1622223"/>
            <a:ext cx="2783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AHIGHWAY" panose="02000603000000000000" pitchFamily="2" charset="0"/>
                <a:ea typeface="KAHIGHWAY" panose="02000603000000000000" pitchFamily="2" charset="0"/>
              </a:rPr>
              <a:t>Fall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09D4A8-17C7-A248-9FAC-CCD513247A4C}"/>
              </a:ext>
            </a:extLst>
          </p:cNvPr>
          <p:cNvSpPr txBox="1"/>
          <p:nvPr/>
        </p:nvSpPr>
        <p:spPr>
          <a:xfrm>
            <a:off x="7836568" y="2346960"/>
            <a:ext cx="289559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KG WhY YoU GoTtA Be So MeAn" panose="02000506000000020004" pitchFamily="2" charset="0"/>
                <a:ea typeface="KAHIGHWAY" panose="02000603000000000000" pitchFamily="2" charset="0"/>
              </a:rPr>
              <a:t>We make bags at school</a:t>
            </a:r>
          </a:p>
          <a:p>
            <a:pPr algn="ctr"/>
            <a:endParaRPr lang="en-US" sz="2600" dirty="0">
              <a:latin typeface="KG WhY YoU GoTtA Be So MeAn" panose="02000506000000020004" pitchFamily="2" charset="0"/>
              <a:ea typeface="KAHIGHWAY" panose="02000603000000000000" pitchFamily="2" charset="0"/>
            </a:endParaRPr>
          </a:p>
          <a:p>
            <a:pPr algn="ctr"/>
            <a:r>
              <a:rPr lang="en-US" sz="2600" dirty="0">
                <a:latin typeface="KG WhY YoU GoTtA Be So MeAn" panose="02000506000000020004" pitchFamily="2" charset="0"/>
                <a:ea typeface="KAHIGHWAY" panose="02000603000000000000" pitchFamily="2" charset="0"/>
              </a:rPr>
              <a:t>You will be responsible for sending the valentines (can be candy or small items)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85D8F7-7680-3241-9731-CE585BC89865}"/>
              </a:ext>
            </a:extLst>
          </p:cNvPr>
          <p:cNvSpPr txBox="1"/>
          <p:nvPr/>
        </p:nvSpPr>
        <p:spPr>
          <a:xfrm>
            <a:off x="4686300" y="2346960"/>
            <a:ext cx="28955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KG WhY YoU GoTtA Be So MeAn" panose="02000506000000020004" pitchFamily="2" charset="0"/>
                <a:ea typeface="KAHIGHWAY" panose="02000603000000000000" pitchFamily="2" charset="0"/>
              </a:rPr>
              <a:t>We do </a:t>
            </a:r>
            <a:r>
              <a:rPr lang="en-US" sz="2600" u="sng" dirty="0">
                <a:latin typeface="KG WhY YoU GoTtA Be So MeAn" panose="02000506000000020004" pitchFamily="2" charset="0"/>
                <a:ea typeface="KAHIGHWAY" panose="02000603000000000000" pitchFamily="2" charset="0"/>
              </a:rPr>
              <a:t>Not</a:t>
            </a:r>
            <a:r>
              <a:rPr lang="en-US" sz="2600" dirty="0">
                <a:latin typeface="KG WhY YoU GoTtA Be So MeAn" panose="02000506000000020004" pitchFamily="2" charset="0"/>
                <a:ea typeface="KAHIGHWAY" panose="02000603000000000000" pitchFamily="2" charset="0"/>
              </a:rPr>
              <a:t> do a gift exchange in Kindergarten</a:t>
            </a:r>
            <a:endParaRPr lang="en-US" sz="2600" dirty="0">
              <a:latin typeface="KG WhY YoU GoTtA Be So MeAn" panose="02000506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125F0E-ABD2-8D4B-9B2F-52C10DC779BA}"/>
              </a:ext>
            </a:extLst>
          </p:cNvPr>
          <p:cNvSpPr txBox="1"/>
          <p:nvPr/>
        </p:nvSpPr>
        <p:spPr>
          <a:xfrm>
            <a:off x="1536032" y="2346960"/>
            <a:ext cx="289559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KG WhY YoU GoTtA Be So MeAn" panose="02000506000000020004" pitchFamily="2" charset="0"/>
                <a:ea typeface="KAHIGHWAY" panose="02000603000000000000" pitchFamily="2" charset="0"/>
              </a:rPr>
              <a:t>We encourage students to dress up as their favorite book character and bring the book to our party</a:t>
            </a:r>
          </a:p>
          <a:p>
            <a:pPr algn="ctr"/>
            <a:endParaRPr lang="en-US" sz="2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C674FE-34C7-4D4F-AEA8-3B33C5E3BA2C}"/>
              </a:ext>
            </a:extLst>
          </p:cNvPr>
          <p:cNvSpPr txBox="1"/>
          <p:nvPr/>
        </p:nvSpPr>
        <p:spPr>
          <a:xfrm>
            <a:off x="4710363" y="1622223"/>
            <a:ext cx="2783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AHIGHWAY" panose="02000603000000000000" pitchFamily="2" charset="0"/>
                <a:ea typeface="KAHIGHWAY" panose="02000603000000000000" pitchFamily="2" charset="0"/>
              </a:rPr>
              <a:t>Winter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D9CD4A-8645-2B4B-B407-1BD1D115BD6E}"/>
              </a:ext>
            </a:extLst>
          </p:cNvPr>
          <p:cNvSpPr txBox="1"/>
          <p:nvPr/>
        </p:nvSpPr>
        <p:spPr>
          <a:xfrm>
            <a:off x="7868652" y="1622223"/>
            <a:ext cx="2783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AHIGHWAY" panose="02000603000000000000" pitchFamily="2" charset="0"/>
                <a:ea typeface="KAHIGHWAY" panose="02000603000000000000" pitchFamily="2" charset="0"/>
              </a:rPr>
              <a:t>Valentine’s Day</a:t>
            </a:r>
          </a:p>
        </p:txBody>
      </p:sp>
    </p:spTree>
    <p:extLst>
      <p:ext uri="{BB962C8B-B14F-4D97-AF65-F5344CB8AC3E}">
        <p14:creationId xmlns:p14="http://schemas.microsoft.com/office/powerpoint/2010/main" val="3723595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CB9133-2280-014E-A0F6-7C50D93A5EAC}"/>
              </a:ext>
            </a:extLst>
          </p:cNvPr>
          <p:cNvSpPr txBox="1"/>
          <p:nvPr/>
        </p:nvSpPr>
        <p:spPr>
          <a:xfrm>
            <a:off x="1249680" y="958656"/>
            <a:ext cx="9692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AHIGHWAY" panose="02000603000000000000" pitchFamily="2" charset="0"/>
                <a:ea typeface="KAHIGHWAY" panose="02000603000000000000" pitchFamily="2" charset="0"/>
              </a:rPr>
              <a:t>Donations</a:t>
            </a:r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AAC5A1-7420-4E39-979C-5F74C7F48D37}"/>
              </a:ext>
            </a:extLst>
          </p:cNvPr>
          <p:cNvSpPr txBox="1"/>
          <p:nvPr/>
        </p:nvSpPr>
        <p:spPr>
          <a:xfrm>
            <a:off x="1249680" y="2302256"/>
            <a:ext cx="94537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AHIGHWAY" panose="020B0604020202020204" charset="0"/>
                <a:ea typeface="KAHIGHWAY" panose="020B0604020202020204" charset="0"/>
              </a:rPr>
              <a:t>If you are willing to donate to our classrooms please find your teachers donation list.</a:t>
            </a:r>
          </a:p>
          <a:p>
            <a:endParaRPr lang="en-US" sz="2400" dirty="0">
              <a:latin typeface="KAHIGHWAY" panose="020B0604020202020204" charset="0"/>
              <a:ea typeface="KAHIGHWAY" panose="020B0604020202020204" charset="0"/>
            </a:endParaRPr>
          </a:p>
          <a:p>
            <a:r>
              <a:rPr lang="en-US" sz="2400" dirty="0">
                <a:latin typeface="KAHIGHWAY" panose="020B0604020202020204" charset="0"/>
                <a:ea typeface="KAHIGHWAY" panose="020B0604020202020204" charset="0"/>
              </a:rPr>
              <a:t>We do a lot of fun crafts and learning experiences that require special items. </a:t>
            </a:r>
          </a:p>
          <a:p>
            <a:endParaRPr lang="en-US" sz="2400" dirty="0">
              <a:latin typeface="KAHIGHWAY" panose="020B0604020202020204" charset="0"/>
              <a:ea typeface="KAHIGHWAY" panose="020B0604020202020204" charset="0"/>
            </a:endParaRPr>
          </a:p>
          <a:p>
            <a:endParaRPr lang="en-US" sz="2400" dirty="0">
              <a:latin typeface="KAHIGHWAY" panose="020B0604020202020204" charset="0"/>
              <a:ea typeface="KAHIGHWAY" panose="020B0604020202020204" charset="0"/>
            </a:endParaRPr>
          </a:p>
          <a:p>
            <a:pPr algn="ctr"/>
            <a:endParaRPr lang="en-US" sz="4000" dirty="0">
              <a:latin typeface="KAHIGHWAY" panose="020B0604020202020204" charset="0"/>
              <a:ea typeface="KAHIGHWAY" panose="020B0604020202020204" charset="0"/>
            </a:endParaRPr>
          </a:p>
          <a:p>
            <a:pPr algn="ctr"/>
            <a:r>
              <a:rPr lang="en-US" sz="4000" dirty="0">
                <a:latin typeface="KAHIGHWAY" panose="020B0604020202020204" charset="0"/>
                <a:ea typeface="KAHIGHWAY" panose="020B0604020202020204" charset="0"/>
              </a:rPr>
              <a:t>This is </a:t>
            </a:r>
            <a:r>
              <a:rPr lang="en-US" sz="4000" dirty="0" err="1">
                <a:latin typeface="KAHIGHWAY" panose="020B0604020202020204" charset="0"/>
                <a:ea typeface="KAHIGHWAY" panose="020B0604020202020204" charset="0"/>
              </a:rPr>
              <a:t>NoT</a:t>
            </a:r>
            <a:r>
              <a:rPr lang="en-US" sz="4000" dirty="0">
                <a:latin typeface="KAHIGHWAY" panose="020B0604020202020204" charset="0"/>
                <a:ea typeface="KAHIGHWAY" panose="020B0604020202020204" charset="0"/>
              </a:rPr>
              <a:t> required! </a:t>
            </a:r>
          </a:p>
        </p:txBody>
      </p:sp>
    </p:spTree>
    <p:extLst>
      <p:ext uri="{BB962C8B-B14F-4D97-AF65-F5344CB8AC3E}">
        <p14:creationId xmlns:p14="http://schemas.microsoft.com/office/powerpoint/2010/main" val="717059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7B8A2E-93C9-DD4B-A3E3-1CE209ADF73D}"/>
              </a:ext>
            </a:extLst>
          </p:cNvPr>
          <p:cNvSpPr txBox="1"/>
          <p:nvPr/>
        </p:nvSpPr>
        <p:spPr>
          <a:xfrm>
            <a:off x="595424" y="663287"/>
            <a:ext cx="5500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AHIGHWAY" panose="020B0604020202020204" charset="0"/>
                <a:ea typeface="KAHIGHWAY" panose="020B0604020202020204" charset="0"/>
              </a:rPr>
              <a:t> 10 min. Conferences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D8AA1E-26AE-0646-9C45-835D66C5F645}"/>
              </a:ext>
            </a:extLst>
          </p:cNvPr>
          <p:cNvSpPr txBox="1"/>
          <p:nvPr/>
        </p:nvSpPr>
        <p:spPr>
          <a:xfrm>
            <a:off x="1318661" y="1793508"/>
            <a:ext cx="969264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KAHIGHWAY" panose="02000603000000000000" pitchFamily="2" charset="0"/>
                <a:ea typeface="KAHIGHWAY" panose="02000603000000000000" pitchFamily="2" charset="0"/>
              </a:rPr>
              <a:t>September 12th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KAHIGHWAY" panose="02000603000000000000" pitchFamily="2" charset="0"/>
                <a:ea typeface="KAHIGHWAY" panose="02000603000000000000" pitchFamily="2" charset="0"/>
              </a:rPr>
              <a:t>4 PM-7 PM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KAHIGHWAY" panose="02000603000000000000" pitchFamily="2" charset="0"/>
                <a:ea typeface="KAHIGHWAY" panose="02000603000000000000" pitchFamily="2" charset="0"/>
              </a:rPr>
              <a:t>Sign up with your child’s teacher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latin typeface="KAHIGHWAY" panose="02000603000000000000" pitchFamily="2" charset="0"/>
              <a:ea typeface="KAHIGHWAY" panose="02000603000000000000" pitchFamily="2" charset="0"/>
            </a:endParaRPr>
          </a:p>
          <a:p>
            <a:r>
              <a:rPr lang="en-US" sz="3200" dirty="0">
                <a:latin typeface="KAHIGHWAY" panose="02000603000000000000" pitchFamily="2" charset="0"/>
                <a:ea typeface="KAHIGHWAY" panose="02000603000000000000" pitchFamily="2" charset="0"/>
              </a:rPr>
              <a:t>The purpose of these is to review the first few weeks of school, share testing results, and continue communication.</a:t>
            </a:r>
            <a:endParaRPr lang="en-US" sz="3200" dirty="0"/>
          </a:p>
          <a:p>
            <a:pPr algn="ctr"/>
            <a:endParaRPr lang="en-US" sz="4400" dirty="0"/>
          </a:p>
          <a:p>
            <a:pPr algn="ctr"/>
            <a:endParaRPr lang="en-US" sz="4400" dirty="0"/>
          </a:p>
          <a:p>
            <a:pPr algn="ctr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13387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C4884C-E9C8-7547-9AF6-374EFB862CBD}"/>
              </a:ext>
            </a:extLst>
          </p:cNvPr>
          <p:cNvSpPr txBox="1"/>
          <p:nvPr/>
        </p:nvSpPr>
        <p:spPr>
          <a:xfrm>
            <a:off x="318977" y="599426"/>
            <a:ext cx="5777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KAHighway" panose="02000603000000000000" pitchFamily="2" charset="0"/>
                <a:ea typeface="KAHighway" panose="02000603000000000000" pitchFamily="2" charset="0"/>
              </a:rPr>
              <a:t>15 Min. Conferences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AB8EEF-7302-5D4E-A81D-9CE0DA29F9BB}"/>
              </a:ext>
            </a:extLst>
          </p:cNvPr>
          <p:cNvSpPr txBox="1"/>
          <p:nvPr/>
        </p:nvSpPr>
        <p:spPr>
          <a:xfrm>
            <a:off x="1318661" y="1793508"/>
            <a:ext cx="969264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KAHIGHWAY" panose="02000603000000000000" pitchFamily="2" charset="0"/>
                <a:ea typeface="KAHIGHWAY" panose="02000603000000000000" pitchFamily="2" charset="0"/>
              </a:rPr>
              <a:t>November 6 &amp; 9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KAHIGHWAY" panose="02000603000000000000" pitchFamily="2" charset="0"/>
                <a:ea typeface="KAHIGHWAY" panose="02000603000000000000" pitchFamily="2" charset="0"/>
              </a:rPr>
              <a:t>March 11 &amp; 14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KAHIGHWAY" panose="02000603000000000000" pitchFamily="2" charset="0"/>
                <a:ea typeface="KAHIGHWAY" panose="02000603000000000000" pitchFamily="2" charset="0"/>
              </a:rPr>
              <a:t>5:30-8:30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KAHIGHWAY" panose="02000603000000000000" pitchFamily="2" charset="0"/>
                <a:ea typeface="KAHIGHWAY" panose="02000603000000000000" pitchFamily="2" charset="0"/>
              </a:rPr>
              <a:t>Sign Up comes from JMC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KAHIGHWAY" panose="02000603000000000000" pitchFamily="2" charset="0"/>
                <a:ea typeface="KAHIGHWAY" panose="02000603000000000000" pitchFamily="2" charset="0"/>
              </a:rPr>
              <a:t>No school Friday after conferences</a:t>
            </a:r>
          </a:p>
          <a:p>
            <a:pPr algn="ctr"/>
            <a:endParaRPr lang="en-US" sz="4400" dirty="0">
              <a:latin typeface="KAHIGHWAY" panose="02000603000000000000" pitchFamily="2" charset="0"/>
              <a:ea typeface="KAHIGHWAY" panose="02000603000000000000" pitchFamily="2" charset="0"/>
            </a:endParaRPr>
          </a:p>
          <a:p>
            <a:pPr algn="ctr"/>
            <a:endParaRPr lang="en-US" sz="4400" dirty="0"/>
          </a:p>
          <a:p>
            <a:pPr algn="ctr"/>
            <a:endParaRPr lang="en-US" sz="4400" dirty="0"/>
          </a:p>
          <a:p>
            <a:pPr algn="ctr"/>
            <a:endParaRPr lang="en-US" sz="4400" dirty="0"/>
          </a:p>
          <a:p>
            <a:pPr algn="ctr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5139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E7B4D9-0FA4-0E4F-B073-05D8FC1B4DCF}"/>
              </a:ext>
            </a:extLst>
          </p:cNvPr>
          <p:cNvSpPr txBox="1"/>
          <p:nvPr/>
        </p:nvSpPr>
        <p:spPr>
          <a:xfrm>
            <a:off x="1249680" y="958656"/>
            <a:ext cx="9692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AHIGHWAY" panose="02000603000000000000" pitchFamily="2" charset="0"/>
                <a:ea typeface="KAHIGHWAY" panose="02000603000000000000" pitchFamily="2" charset="0"/>
              </a:rPr>
              <a:t>Title 1</a:t>
            </a:r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EA3A31-6D66-43D5-99DC-587EBA148A5D}"/>
              </a:ext>
            </a:extLst>
          </p:cNvPr>
          <p:cNvSpPr txBox="1"/>
          <p:nvPr/>
        </p:nvSpPr>
        <p:spPr>
          <a:xfrm>
            <a:off x="1337221" y="1728097"/>
            <a:ext cx="951755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G Primary Penmanship" panose="02000506000000020003" pitchFamily="2" charset="0"/>
              </a:rPr>
              <a:t>Federally funded supplemental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G Primary Penmanship" panose="02000506000000020003" pitchFamily="2" charset="0"/>
              </a:rPr>
              <a:t>Early intervention to help students in the area of reading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G Primary Penmanship" panose="02000506000000020003" pitchFamily="2" charset="0"/>
              </a:rPr>
              <a:t>Identification in the fall based on teacher’s recommendation/FAST testing scores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G Primary Penmanship" panose="02000506000000020003" pitchFamily="2" charset="0"/>
              </a:rPr>
              <a:t>If your child qualifies you would be notified and given a permission sheet 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G Primary Penmanship" panose="02000506000000020003" pitchFamily="2" charset="0"/>
              </a:rPr>
              <a:t>Title is a revolving door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KG Primary Penmanship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586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AEAB98-D938-A442-B288-5040FDB4F3C3}"/>
              </a:ext>
            </a:extLst>
          </p:cNvPr>
          <p:cNvSpPr txBox="1"/>
          <p:nvPr/>
        </p:nvSpPr>
        <p:spPr>
          <a:xfrm>
            <a:off x="3925558" y="486305"/>
            <a:ext cx="43408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KAHighway" panose="02000603000000000000" pitchFamily="2" charset="0"/>
                <a:ea typeface="KAHighway" panose="02000603000000000000" pitchFamily="2" charset="0"/>
              </a:rPr>
              <a:t>Website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28C26D-CAF7-4A4E-96F8-CA50FC140057}"/>
              </a:ext>
            </a:extLst>
          </p:cNvPr>
          <p:cNvSpPr txBox="1"/>
          <p:nvPr/>
        </p:nvSpPr>
        <p:spPr>
          <a:xfrm>
            <a:off x="1249680" y="1641108"/>
            <a:ext cx="96926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AHIGHWAY" panose="02000603000000000000" pitchFamily="2" charset="0"/>
                <a:ea typeface="KAHIGHWAY" panose="02000603000000000000" pitchFamily="2" charset="0"/>
              </a:rPr>
              <a:t>Classroom websites can be found on the central Lyon page by searching for your child’s teacher</a:t>
            </a:r>
          </a:p>
          <a:p>
            <a:pPr algn="ctr"/>
            <a:endParaRPr lang="en-US" sz="4400" dirty="0">
              <a:latin typeface="KAHIGHWAY" panose="02000603000000000000" pitchFamily="2" charset="0"/>
              <a:ea typeface="KAHIGHWAY" panose="02000603000000000000" pitchFamily="2" charset="0"/>
            </a:endParaRPr>
          </a:p>
          <a:p>
            <a:pPr algn="ctr"/>
            <a:r>
              <a:rPr lang="en-US" sz="4400" dirty="0">
                <a:latin typeface="KAHIGHWAY" panose="02000603000000000000" pitchFamily="2" charset="0"/>
                <a:ea typeface="KAHIGHWAY" panose="02000603000000000000" pitchFamily="2" charset="0"/>
              </a:rPr>
              <a:t>Canvas resources located on Central Lyon page under “quick Links”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52117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C4884C-E9C8-7547-9AF6-374EFB862CBD}"/>
              </a:ext>
            </a:extLst>
          </p:cNvPr>
          <p:cNvSpPr txBox="1"/>
          <p:nvPr/>
        </p:nvSpPr>
        <p:spPr>
          <a:xfrm>
            <a:off x="318977" y="599426"/>
            <a:ext cx="5777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KAHighway" panose="02000603000000000000" pitchFamily="2" charset="0"/>
                <a:ea typeface="KAHighway" panose="02000603000000000000" pitchFamily="2" charset="0"/>
              </a:rPr>
              <a:t>SeeSaw</a:t>
            </a:r>
            <a:endParaRPr lang="en-US" sz="6000" dirty="0">
              <a:solidFill>
                <a:schemeClr val="bg1"/>
              </a:solidFill>
              <a:latin typeface="KAHighway" panose="02000603000000000000" pitchFamily="2" charset="0"/>
              <a:ea typeface="KAHighway" panose="02000603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AB8EEF-7302-5D4E-A81D-9CE0DA29F9BB}"/>
              </a:ext>
            </a:extLst>
          </p:cNvPr>
          <p:cNvSpPr txBox="1"/>
          <p:nvPr/>
        </p:nvSpPr>
        <p:spPr>
          <a:xfrm>
            <a:off x="1249680" y="2338039"/>
            <a:ext cx="96926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KAHIGHWAY" panose="02000603000000000000" pitchFamily="2" charset="0"/>
                <a:ea typeface="KAHIGHWAY" panose="02000603000000000000" pitchFamily="2" charset="0"/>
              </a:rPr>
              <a:t>Online platform used to communicate with parents.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KAHIGHWAY" panose="02000603000000000000" pitchFamily="2" charset="0"/>
                <a:ea typeface="KAHIGHWAY" panose="02000603000000000000" pitchFamily="2" charset="0"/>
              </a:rPr>
              <a:t>Can assign tasks for students to utilize during our technology time.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KAHIGHWAY" panose="02000603000000000000" pitchFamily="2" charset="0"/>
                <a:ea typeface="KAHIGHWAY" panose="02000603000000000000" pitchFamily="2" charset="0"/>
              </a:rPr>
              <a:t>You will get a QR code to access it from your child’s teacher.</a:t>
            </a:r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</p:txBody>
      </p:sp>
      <p:pic>
        <p:nvPicPr>
          <p:cNvPr id="2050" name="Picture 2" descr="Students / Seesaw for Schools (K-5)">
            <a:extLst>
              <a:ext uri="{FF2B5EF4-FFF2-40B4-BE49-F238E27FC236}">
                <a16:creationId xmlns:a16="http://schemas.microsoft.com/office/drawing/2014/main" id="{7B5AC951-C583-D5E8-6BBC-EB42215C2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61" y="4530903"/>
            <a:ext cx="1839079" cy="139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034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312ACD-3A74-2A42-90B1-BC95B8942FED}"/>
              </a:ext>
            </a:extLst>
          </p:cNvPr>
          <p:cNvSpPr txBox="1"/>
          <p:nvPr/>
        </p:nvSpPr>
        <p:spPr>
          <a:xfrm>
            <a:off x="1085812" y="533439"/>
            <a:ext cx="43408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KAHighway" panose="02000603000000000000" pitchFamily="2" charset="0"/>
                <a:ea typeface="KAHighway" panose="02000603000000000000" pitchFamily="2" charset="0"/>
              </a:rPr>
              <a:t>Miscellaneous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31113B-EB72-DD43-AFDC-E578BE211991}"/>
              </a:ext>
            </a:extLst>
          </p:cNvPr>
          <p:cNvSpPr txBox="1"/>
          <p:nvPr/>
        </p:nvSpPr>
        <p:spPr>
          <a:xfrm>
            <a:off x="1249680" y="1841242"/>
            <a:ext cx="96926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WhY YoU GoTtA Be So MeAn" panose="02000506000000020004" pitchFamily="2" charset="0"/>
                <a:ea typeface="KAHIGHWAY" panose="02000603000000000000" pitchFamily="2" charset="0"/>
              </a:rPr>
              <a:t>Breakfast is served in Elem. Gym 7:45-8:10 each morning.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WhY YoU GoTtA Be So MeAn" panose="02000506000000020004" pitchFamily="2" charset="0"/>
                <a:ea typeface="KAHIGHWAY" panose="02000603000000000000" pitchFamily="2" charset="0"/>
              </a:rPr>
              <a:t>Please be sure to call the office by 2:30 if there is a change with afterschool plans.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WhY YoU GoTtA Be So MeAn" panose="02000506000000020004" pitchFamily="2" charset="0"/>
                <a:ea typeface="KAHIGHWAY" panose="02000603000000000000" pitchFamily="2" charset="0"/>
              </a:rPr>
              <a:t>If you child arrives late or needs to leave early, you must sign them in/out through the elem. Office. </a:t>
            </a:r>
          </a:p>
          <a:p>
            <a:endParaRPr lang="en-US" sz="3200" dirty="0">
              <a:latin typeface="KG WhY YoU GoTtA Be So MeAn" panose="02000506000000020004" pitchFamily="2" charset="0"/>
              <a:ea typeface="KAHIGHWAY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G WhY YoU GoTtA Be So MeAn" panose="02000506000000020004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G WhY YoU GoTtA Be So MeAn" panose="02000506000000020004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G WhY YoU GoTtA Be So MeAn" panose="02000506000000020004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G WhY YoU GoTtA Be So MeAn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836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312ACD-3A74-2A42-90B1-BC95B8942FED}"/>
              </a:ext>
            </a:extLst>
          </p:cNvPr>
          <p:cNvSpPr txBox="1"/>
          <p:nvPr/>
        </p:nvSpPr>
        <p:spPr>
          <a:xfrm>
            <a:off x="1085812" y="533439"/>
            <a:ext cx="43408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KAHighway" panose="02000603000000000000" pitchFamily="2" charset="0"/>
                <a:ea typeface="KAHighway" panose="02000603000000000000" pitchFamily="2" charset="0"/>
              </a:rPr>
              <a:t>Miscellaneous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31113B-EB72-DD43-AFDC-E578BE211991}"/>
              </a:ext>
            </a:extLst>
          </p:cNvPr>
          <p:cNvSpPr txBox="1"/>
          <p:nvPr/>
        </p:nvSpPr>
        <p:spPr>
          <a:xfrm>
            <a:off x="1249680" y="1864628"/>
            <a:ext cx="969264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WhY YoU GoTtA Be So MeAn" panose="02000506000000020004" pitchFamily="2" charset="0"/>
                <a:ea typeface="KAHIGHWAY" panose="02000603000000000000" pitchFamily="2" charset="0"/>
              </a:rPr>
              <a:t>Birthdays are celebrated as closely as we can to the actual date. Summer birthdays will be notified by classroom teacher when you can bring treats.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WhY YoU GoTtA Be So MeAn" panose="02000506000000020004" pitchFamily="2" charset="0"/>
                <a:ea typeface="KAHIGHWAY" panose="02000603000000000000" pitchFamily="2" charset="0"/>
              </a:rPr>
              <a:t>All visitors must sign in/out through the office.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WhY YoU GoTtA Be So MeAn" panose="02000506000000020004" pitchFamily="2" charset="0"/>
                <a:ea typeface="KAHIGHWAY" panose="02000603000000000000" pitchFamily="2" charset="0"/>
              </a:rPr>
              <a:t>If your child needs to be administered medications at school, please be sure to send it in the original package with specific instructions.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G WhY YoU GoTtA Be So MeAn" panose="02000506000000020004" pitchFamily="2" charset="0"/>
              <a:ea typeface="KAHIGHWAY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G WhY YoU GoTtA Be So MeAn" panose="02000506000000020004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G WhY YoU GoTtA Be So MeAn" panose="02000506000000020004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G WhY YoU GoTtA Be So MeAn" panose="02000506000000020004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G WhY YoU GoTtA Be So MeAn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15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312ACD-3A74-2A42-90B1-BC95B8942FED}"/>
              </a:ext>
            </a:extLst>
          </p:cNvPr>
          <p:cNvSpPr txBox="1"/>
          <p:nvPr/>
        </p:nvSpPr>
        <p:spPr>
          <a:xfrm>
            <a:off x="1085812" y="533439"/>
            <a:ext cx="43408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KAHighway" panose="02000603000000000000" pitchFamily="2" charset="0"/>
                <a:ea typeface="KAHighway" panose="02000603000000000000" pitchFamily="2" charset="0"/>
              </a:rPr>
              <a:t>Miscellaneous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31113B-EB72-DD43-AFDC-E578BE211991}"/>
              </a:ext>
            </a:extLst>
          </p:cNvPr>
          <p:cNvSpPr txBox="1"/>
          <p:nvPr/>
        </p:nvSpPr>
        <p:spPr>
          <a:xfrm>
            <a:off x="1249680" y="1864628"/>
            <a:ext cx="9692640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WhY YoU GoTtA Be So MeAn"/>
                <a:ea typeface="KAHIGHWAY"/>
              </a:rPr>
              <a:t>Please work with your child on independence. We would LOVE to help everyone get dressed and tie shoes, but with 18+ students each it’s hard for us to help everyone. Work with your child on opening lunch items, zipping coats/pants, putting on clothing, etc. </a:t>
            </a:r>
            <a:endParaRPr lang="en-US" sz="3200" dirty="0">
              <a:latin typeface="KG WhY YoU GoTtA Be So MeAn" panose="02000506000000020004" pitchFamily="2" charset="0"/>
              <a:ea typeface="KAHIGHWAY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G WhY YoU GoTtA Be So MeAn" panose="02000506000000020004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G WhY YoU GoTtA Be So MeAn" panose="02000506000000020004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G WhY YoU GoTtA Be So MeAn" panose="02000506000000020004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G WhY YoU GoTtA Be So MeAn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401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7CD479-3CA0-0347-9D95-221B5EE2A1FB}"/>
              </a:ext>
            </a:extLst>
          </p:cNvPr>
          <p:cNvSpPr txBox="1"/>
          <p:nvPr/>
        </p:nvSpPr>
        <p:spPr>
          <a:xfrm>
            <a:off x="1249680" y="958656"/>
            <a:ext cx="9692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AHIGHWAY" panose="02000603000000000000" pitchFamily="2" charset="0"/>
                <a:ea typeface="KAHIGHWAY" panose="02000603000000000000" pitchFamily="2" charset="0"/>
              </a:rPr>
              <a:t>A Day in the Life of your Kindergartener</a:t>
            </a:r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46E0D6-5A8F-4691-A59E-3B84E04E20BF}"/>
              </a:ext>
            </a:extLst>
          </p:cNvPr>
          <p:cNvSpPr txBox="1"/>
          <p:nvPr/>
        </p:nvSpPr>
        <p:spPr>
          <a:xfrm>
            <a:off x="1041991" y="1728097"/>
            <a:ext cx="50540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latin typeface="KG I Need A Font" panose="02000000000000000000" pitchFamily="2" charset="0"/>
              </a:rPr>
              <a:t>Morning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I Need A Font" panose="02000000000000000000" pitchFamily="2" charset="0"/>
              </a:rPr>
              <a:t>Morning jobs, morning meeting, calendar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I Need A Font" panose="02000000000000000000" pitchFamily="2" charset="0"/>
              </a:rPr>
              <a:t>Reading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I Need A Font" panose="02000000000000000000" pitchFamily="2" charset="0"/>
              </a:rPr>
              <a:t>Phonics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I Need A Font" panose="02000000000000000000" pitchFamily="2" charset="0"/>
              </a:rPr>
              <a:t>Writing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I Need A Font" panose="02000000000000000000" pitchFamily="2" charset="0"/>
              </a:rPr>
              <a:t>Math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C34445-C07A-4E83-BB1C-839737563A62}"/>
              </a:ext>
            </a:extLst>
          </p:cNvPr>
          <p:cNvSpPr txBox="1"/>
          <p:nvPr/>
        </p:nvSpPr>
        <p:spPr>
          <a:xfrm>
            <a:off x="6248400" y="1728097"/>
            <a:ext cx="50540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latin typeface="KG I Need A Font" panose="02000000000000000000" pitchFamily="2" charset="0"/>
              </a:rPr>
              <a:t>Afternoon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I Need A Font" panose="02000000000000000000" pitchFamily="2" charset="0"/>
              </a:rPr>
              <a:t>Reading Intervention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I Need A Font" panose="02000000000000000000" pitchFamily="2" charset="0"/>
              </a:rPr>
              <a:t>Specials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I Need A Font" panose="02000000000000000000" pitchFamily="2" charset="0"/>
              </a:rPr>
              <a:t>Counselor/Library/Social Studies/Science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I Need A Font" panose="02000000000000000000" pitchFamily="2" charset="0"/>
              </a:rPr>
              <a:t>Math Intervention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I Need A Font" panose="02000000000000000000" pitchFamily="2" charset="0"/>
              </a:rPr>
              <a:t>Dismissal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33BA18-56B8-5FFC-42E3-A79E4B0C10BA}"/>
              </a:ext>
            </a:extLst>
          </p:cNvPr>
          <p:cNvSpPr txBox="1"/>
          <p:nvPr/>
        </p:nvSpPr>
        <p:spPr>
          <a:xfrm>
            <a:off x="1581631" y="5052084"/>
            <a:ext cx="10052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G I Need A Font" panose="02000000000000000000" pitchFamily="2" charset="0"/>
              </a:rPr>
              <a:t>Kindergarten gets 3 recesses throughout the day</a:t>
            </a:r>
            <a:r>
              <a:rPr lang="en-US" dirty="0">
                <a:latin typeface="KG I Need A Font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4075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7648E1-ACFB-C64A-83B3-2DC6EBE79F25}"/>
              </a:ext>
            </a:extLst>
          </p:cNvPr>
          <p:cNvSpPr txBox="1"/>
          <p:nvPr/>
        </p:nvSpPr>
        <p:spPr>
          <a:xfrm>
            <a:off x="1249680" y="2875002"/>
            <a:ext cx="9692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KAHIGHWAY" panose="020B0604020202020204" charset="0"/>
                <a:ea typeface="KAHIGHWAY" panose="020B060402020202020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459507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E37DDA-7DB7-5D4F-8B6E-3E2EEBED8523}"/>
              </a:ext>
            </a:extLst>
          </p:cNvPr>
          <p:cNvSpPr txBox="1"/>
          <p:nvPr/>
        </p:nvSpPr>
        <p:spPr>
          <a:xfrm>
            <a:off x="1249680" y="958656"/>
            <a:ext cx="9692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KAHIGHWAY" panose="02000603000000000000" pitchFamily="2" charset="0"/>
                <a:ea typeface="KAHIGHWAY" panose="02000603000000000000" pitchFamily="2" charset="0"/>
              </a:rPr>
              <a:t>PBIS</a:t>
            </a:r>
            <a:endParaRPr lang="en-US" sz="6000" dirty="0"/>
          </a:p>
        </p:txBody>
      </p:sp>
      <p:pic>
        <p:nvPicPr>
          <p:cNvPr id="1026" name="Picture 2" descr="lion clipart png | Use these free images for your websites, art projects… | Lion  clipart, Baby lion, Lion pictures">
            <a:extLst>
              <a:ext uri="{FF2B5EF4-FFF2-40B4-BE49-F238E27FC236}">
                <a16:creationId xmlns:a16="http://schemas.microsoft.com/office/drawing/2014/main" id="{B33D882F-B462-4CE8-8914-9A39DCA13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344" y="2210008"/>
            <a:ext cx="2998382" cy="243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DCCBFA-7A58-4398-A0FD-0124DF401C1D}"/>
              </a:ext>
            </a:extLst>
          </p:cNvPr>
          <p:cNvSpPr txBox="1"/>
          <p:nvPr/>
        </p:nvSpPr>
        <p:spPr>
          <a:xfrm>
            <a:off x="2764465" y="1974319"/>
            <a:ext cx="52737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u="sng" dirty="0">
                <a:latin typeface="KACranberry" panose="020B0604020202020204" charset="0"/>
              </a:rPr>
              <a:t>R</a:t>
            </a:r>
            <a:r>
              <a:rPr lang="en-US" sz="5400" dirty="0">
                <a:latin typeface="KACranberry" panose="020B0604020202020204" charset="0"/>
              </a:rPr>
              <a:t>espect all</a:t>
            </a:r>
          </a:p>
          <a:p>
            <a:r>
              <a:rPr lang="en-US" sz="5400" u="sng" dirty="0">
                <a:latin typeface="KACranberry" panose="020B0604020202020204" charset="0"/>
              </a:rPr>
              <a:t>O</a:t>
            </a:r>
            <a:r>
              <a:rPr lang="en-US" sz="5400" dirty="0">
                <a:latin typeface="KACranberry" panose="020B0604020202020204" charset="0"/>
              </a:rPr>
              <a:t>ffer help</a:t>
            </a:r>
          </a:p>
          <a:p>
            <a:r>
              <a:rPr lang="en-US" sz="5400" u="sng" dirty="0">
                <a:latin typeface="KACranberry" panose="020B0604020202020204" charset="0"/>
              </a:rPr>
              <a:t>A</a:t>
            </a:r>
            <a:r>
              <a:rPr lang="en-US" sz="5400" dirty="0">
                <a:latin typeface="KACranberry" panose="020B0604020202020204" charset="0"/>
              </a:rPr>
              <a:t>ccept responsibility</a:t>
            </a:r>
          </a:p>
          <a:p>
            <a:r>
              <a:rPr lang="en-US" sz="5400" u="sng" dirty="0">
                <a:latin typeface="KACranberry" panose="020B0604020202020204" charset="0"/>
              </a:rPr>
              <a:t>R</a:t>
            </a:r>
            <a:r>
              <a:rPr lang="en-US" sz="5400" dirty="0">
                <a:latin typeface="KACranberry" panose="020B0604020202020204" charset="0"/>
              </a:rPr>
              <a:t>each expectations</a:t>
            </a:r>
          </a:p>
        </p:txBody>
      </p:sp>
    </p:spTree>
    <p:extLst>
      <p:ext uri="{BB962C8B-B14F-4D97-AF65-F5344CB8AC3E}">
        <p14:creationId xmlns:p14="http://schemas.microsoft.com/office/powerpoint/2010/main" val="1169441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5BF54F-1E9D-824C-861C-26F654664860}"/>
              </a:ext>
            </a:extLst>
          </p:cNvPr>
          <p:cNvSpPr txBox="1"/>
          <p:nvPr/>
        </p:nvSpPr>
        <p:spPr>
          <a:xfrm>
            <a:off x="3925558" y="486305"/>
            <a:ext cx="43408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chemeClr val="bg1"/>
                </a:solidFill>
                <a:latin typeface="KAHighway" panose="02000603000000000000" pitchFamily="2" charset="0"/>
                <a:ea typeface="KAHighway" panose="02000603000000000000" pitchFamily="2" charset="0"/>
              </a:rPr>
              <a:t>Purple Folder</a:t>
            </a:r>
            <a:endParaRPr lang="en-US" sz="6000" dirty="0">
              <a:solidFill>
                <a:schemeClr val="bg1"/>
              </a:solidFill>
              <a:latin typeface="KAHighway" panose="02000603000000000000" pitchFamily="2" charset="0"/>
              <a:ea typeface="KAHighway" panose="02000603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84A2EE-12ED-A44E-BCAF-01B4E0AE8621}"/>
              </a:ext>
            </a:extLst>
          </p:cNvPr>
          <p:cNvSpPr txBox="1"/>
          <p:nvPr/>
        </p:nvSpPr>
        <p:spPr>
          <a:xfrm>
            <a:off x="4635795" y="1843950"/>
            <a:ext cx="71206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400" dirty="0">
                <a:latin typeface="KAHIGHWAY" panose="02000603000000000000" pitchFamily="2" charset="0"/>
                <a:ea typeface="KAHIGHWAY" panose="02000603000000000000" pitchFamily="2" charset="0"/>
              </a:rPr>
              <a:t>Importance</a:t>
            </a:r>
          </a:p>
          <a:p>
            <a:pPr marL="742950" indent="-742950">
              <a:buAutoNum type="arabicPeriod"/>
            </a:pPr>
            <a:r>
              <a:rPr lang="en-US" sz="4400" dirty="0">
                <a:latin typeface="KAHIGHWAY" panose="02000603000000000000" pitchFamily="2" charset="0"/>
                <a:ea typeface="KAHIGHWAY" panose="02000603000000000000" pitchFamily="2" charset="0"/>
              </a:rPr>
              <a:t>What will be inside</a:t>
            </a:r>
          </a:p>
          <a:p>
            <a:r>
              <a:rPr lang="en-US" sz="2800" dirty="0">
                <a:latin typeface="KAHIGHWAY" panose="02000603000000000000" pitchFamily="2" charset="0"/>
                <a:ea typeface="KAHIGHWAY" panose="02000603000000000000" pitchFamily="2" charset="0"/>
              </a:rPr>
              <a:t>  	*Monthly Calendar</a:t>
            </a:r>
          </a:p>
          <a:p>
            <a:r>
              <a:rPr lang="en-US" sz="2800" dirty="0">
                <a:latin typeface="KAHIGHWAY" panose="02000603000000000000" pitchFamily="2" charset="0"/>
                <a:ea typeface="KAHIGHWAY" panose="02000603000000000000" pitchFamily="2" charset="0"/>
              </a:rPr>
              <a:t>	*Monthly Homework Challenges</a:t>
            </a:r>
          </a:p>
          <a:p>
            <a:r>
              <a:rPr lang="en-US" sz="2800" dirty="0">
                <a:latin typeface="KAHIGHWAY" panose="02000603000000000000" pitchFamily="2" charset="0"/>
                <a:ea typeface="KAHIGHWAY" panose="02000603000000000000" pitchFamily="2" charset="0"/>
              </a:rPr>
              <a:t>	*Important Information from teacher</a:t>
            </a:r>
          </a:p>
          <a:p>
            <a:r>
              <a:rPr lang="en-US" sz="2800" dirty="0">
                <a:latin typeface="KAHIGHWAY" panose="02000603000000000000" pitchFamily="2" charset="0"/>
                <a:ea typeface="KAHIGHWAY" panose="02000603000000000000" pitchFamily="2" charset="0"/>
              </a:rPr>
              <a:t>	*Daily work/projects</a:t>
            </a:r>
          </a:p>
        </p:txBody>
      </p:sp>
      <p:pic>
        <p:nvPicPr>
          <p:cNvPr id="2050" name="Picture 2" descr="Oxford™ Two-Pocket Laminated Folder, 100-Sheet Capacity, Metallic Purple,  25/Box | Gergelys Maintenance King">
            <a:extLst>
              <a:ext uri="{FF2B5EF4-FFF2-40B4-BE49-F238E27FC236}">
                <a16:creationId xmlns:a16="http://schemas.microsoft.com/office/drawing/2014/main" id="{8265B8BC-8457-41A4-9243-B496E97A4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153" y="2175389"/>
            <a:ext cx="3180642" cy="318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250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3DAC86-4CAD-48DC-80CA-DEC1F33DFABF}"/>
              </a:ext>
            </a:extLst>
          </p:cNvPr>
          <p:cNvSpPr txBox="1"/>
          <p:nvPr/>
        </p:nvSpPr>
        <p:spPr>
          <a:xfrm>
            <a:off x="5879444" y="1728097"/>
            <a:ext cx="529883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AHIGHWAY" panose="020B0604020202020204" charset="0"/>
                <a:ea typeface="KAHIGHWAY" panose="020B0604020202020204" charset="0"/>
              </a:rPr>
              <a:t>60 minutes whole group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AHIGHWAY" panose="020B0604020202020204" charset="0"/>
                <a:ea typeface="KAHIGHWAY" panose="020B0604020202020204" charset="0"/>
              </a:rPr>
              <a:t>30 minutes intervention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AHIGHWAY" panose="020B0604020202020204" charset="0"/>
                <a:ea typeface="KAHIGHWAY" panose="020B0604020202020204" charset="0"/>
              </a:rPr>
              <a:t>8 Units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AHIGHWAY" panose="020B0604020202020204" charset="0"/>
                <a:ea typeface="KAHIGHWAY" panose="020B0604020202020204" charset="0"/>
              </a:rPr>
              <a:t>Represent and Compare whole numbers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AHIGHWAY" panose="020B0604020202020204" charset="0"/>
                <a:ea typeface="KAHIGHWAY" panose="020B0604020202020204" charset="0"/>
              </a:rPr>
              <a:t>Understanding addition and subtraction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AHIGHWAY" panose="020B0604020202020204" charset="0"/>
                <a:ea typeface="KAHIGHWAY" panose="020B0604020202020204" charset="0"/>
              </a:rPr>
              <a:t>Describing shapes and space</a:t>
            </a:r>
          </a:p>
        </p:txBody>
      </p:sp>
      <p:pic>
        <p:nvPicPr>
          <p:cNvPr id="1026" name="Picture 2" descr="Illustrative Mathematics | K-12 Math | Resources for Teachers &amp; Students">
            <a:extLst>
              <a:ext uri="{FF2B5EF4-FFF2-40B4-BE49-F238E27FC236}">
                <a16:creationId xmlns:a16="http://schemas.microsoft.com/office/drawing/2014/main" id="{E2E6A600-B74E-338B-30B6-22C0430B7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619" y="2786094"/>
            <a:ext cx="401955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452118-2A3F-415F-AF7C-941919F147FF}"/>
              </a:ext>
            </a:extLst>
          </p:cNvPr>
          <p:cNvSpPr txBox="1"/>
          <p:nvPr/>
        </p:nvSpPr>
        <p:spPr>
          <a:xfrm>
            <a:off x="1249680" y="958656"/>
            <a:ext cx="9692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AHIGHWAY" panose="02000603000000000000" pitchFamily="2" charset="0"/>
                <a:ea typeface="KAHIGHWAY" panose="02000603000000000000" pitchFamily="2" charset="0"/>
              </a:rPr>
              <a:t>Math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8026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EBCD48-E296-004B-ACFB-A86EF058948D}"/>
              </a:ext>
            </a:extLst>
          </p:cNvPr>
          <p:cNvSpPr txBox="1"/>
          <p:nvPr/>
        </p:nvSpPr>
        <p:spPr>
          <a:xfrm>
            <a:off x="1249680" y="958656"/>
            <a:ext cx="9692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AHIGHWAY" panose="02000603000000000000" pitchFamily="2" charset="0"/>
                <a:ea typeface="KAHIGHWAY" panose="02000603000000000000" pitchFamily="2" charset="0"/>
              </a:rPr>
              <a:t>Really Great Reading</a:t>
            </a:r>
            <a:endParaRPr lang="en-US" sz="4400" dirty="0"/>
          </a:p>
        </p:txBody>
      </p:sp>
      <p:pic>
        <p:nvPicPr>
          <p:cNvPr id="4098" name="Picture 2" descr="Really Great Reading Explore Countdown">
            <a:extLst>
              <a:ext uri="{FF2B5EF4-FFF2-40B4-BE49-F238E27FC236}">
                <a16:creationId xmlns:a16="http://schemas.microsoft.com/office/drawing/2014/main" id="{CF395D4A-0BF2-4868-AF02-A3937533D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80" y="1925029"/>
            <a:ext cx="5021252" cy="397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A50717-70C0-4947-ADA9-FA3E8EE632A6}"/>
              </a:ext>
            </a:extLst>
          </p:cNvPr>
          <p:cNvSpPr txBox="1"/>
          <p:nvPr/>
        </p:nvSpPr>
        <p:spPr>
          <a:xfrm>
            <a:off x="5677787" y="1728097"/>
            <a:ext cx="52645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KAHIGHWAY" panose="020B0604020202020204" charset="0"/>
                <a:ea typeface="KAHIGHWAY" panose="020B0604020202020204" charset="0"/>
              </a:rPr>
              <a:t>28 units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KAHIGHWAY" panose="020B0604020202020204" charset="0"/>
                <a:ea typeface="KAHIGHWAY" panose="020B0604020202020204" charset="0"/>
              </a:rPr>
              <a:t>25 minutes daily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KAHIGHWAY" panose="020B0604020202020204" charset="0"/>
                <a:ea typeface="KAHIGHWAY" panose="020B0604020202020204" charset="0"/>
              </a:rPr>
              <a:t>Sequential Exposure to key literacy concepts leading to decoding and reading</a:t>
            </a:r>
          </a:p>
        </p:txBody>
      </p:sp>
    </p:spTree>
    <p:extLst>
      <p:ext uri="{BB962C8B-B14F-4D97-AF65-F5344CB8AC3E}">
        <p14:creationId xmlns:p14="http://schemas.microsoft.com/office/powerpoint/2010/main" val="614036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462283-5985-FB44-AF88-46965E475DFD}"/>
              </a:ext>
            </a:extLst>
          </p:cNvPr>
          <p:cNvSpPr txBox="1"/>
          <p:nvPr/>
        </p:nvSpPr>
        <p:spPr>
          <a:xfrm>
            <a:off x="1318661" y="969742"/>
            <a:ext cx="9692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AHIGHWAY" panose="02000603000000000000" pitchFamily="2" charset="0"/>
                <a:ea typeface="KAHIGHWAY" panose="02000603000000000000" pitchFamily="2" charset="0"/>
              </a:rPr>
              <a:t>Science/Social Studies</a:t>
            </a:r>
            <a:endParaRPr lang="en-US" sz="4400" dirty="0"/>
          </a:p>
        </p:txBody>
      </p:sp>
      <p:pic>
        <p:nvPicPr>
          <p:cNvPr id="1026" name="Picture 2" descr="Amazon.com: ELEVATE ELEMENTARY SCIENCE 2019 STUDENT EDITION GRADE K:  9780328925094: Scott Foresman: Books">
            <a:extLst>
              <a:ext uri="{FF2B5EF4-FFF2-40B4-BE49-F238E27FC236}">
                <a16:creationId xmlns:a16="http://schemas.microsoft.com/office/drawing/2014/main" id="{020F6A96-3B16-45D5-A97B-2F88F99E1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803" y="1232034"/>
            <a:ext cx="1878795" cy="246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5807E9-CE48-436D-8784-4D790F2C3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8661" y="3788514"/>
            <a:ext cx="2853904" cy="21360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B9A8C0-811F-4580-8D54-39B88C07F739}"/>
              </a:ext>
            </a:extLst>
          </p:cNvPr>
          <p:cNvSpPr txBox="1"/>
          <p:nvPr/>
        </p:nvSpPr>
        <p:spPr>
          <a:xfrm>
            <a:off x="4779152" y="2357353"/>
            <a:ext cx="52645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KAHIGHWAY" panose="020B0604020202020204" charset="0"/>
                <a:ea typeface="KAHIGHWAY" panose="020B0604020202020204" charset="0"/>
              </a:rPr>
              <a:t>20-30 minutes a day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KAHIGHWAY" panose="020B0604020202020204" charset="0"/>
                <a:ea typeface="KAHIGHWAY" panose="020B0604020202020204" charset="0"/>
              </a:rPr>
              <a:t>Social studies: 4 units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KAHIGHWAY" panose="020B0604020202020204" charset="0"/>
                <a:ea typeface="KAHIGHWAY" panose="020B0604020202020204" charset="0"/>
              </a:rPr>
              <a:t>Science: 5 units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KAHIGHWAY" panose="020B0604020202020204" charset="0"/>
                <a:ea typeface="KAHIGHWAY" panose="020B0604020202020204" charset="0"/>
              </a:rPr>
              <a:t>Counseling: 9 Units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KAHIGHWAY" panose="020B0604020202020204" charset="0"/>
              <a:ea typeface="KAHIGHWAY" panose="020B060402020202020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898167-5254-BB79-ED08-8CE1838400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3582" y="4606294"/>
            <a:ext cx="2184237" cy="128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22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E392964-2D3D-2EAA-E33F-A2958B4DF1A0}"/>
              </a:ext>
            </a:extLst>
          </p:cNvPr>
          <p:cNvSpPr/>
          <p:nvPr/>
        </p:nvSpPr>
        <p:spPr>
          <a:xfrm>
            <a:off x="4746661" y="472611"/>
            <a:ext cx="2774022" cy="976045"/>
          </a:xfrm>
          <a:prstGeom prst="roundRect">
            <a:avLst/>
          </a:prstGeom>
          <a:solidFill>
            <a:schemeClr val="tx1"/>
          </a:solidFill>
          <a:ln w="730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A3328E-75E4-F644-4F3B-C929CEB6C0CC}"/>
              </a:ext>
            </a:extLst>
          </p:cNvPr>
          <p:cNvSpPr txBox="1"/>
          <p:nvPr/>
        </p:nvSpPr>
        <p:spPr>
          <a:xfrm>
            <a:off x="4859676" y="513707"/>
            <a:ext cx="40582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KAHIGHWAY" panose="020B0604020202020204" charset="0"/>
                <a:ea typeface="KAHIGHWAY" panose="020B0604020202020204" charset="0"/>
              </a:rPr>
              <a:t>Writing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716A97-6B94-58CE-5D40-18B9EBDA3CAA}"/>
              </a:ext>
            </a:extLst>
          </p:cNvPr>
          <p:cNvSpPr txBox="1"/>
          <p:nvPr/>
        </p:nvSpPr>
        <p:spPr>
          <a:xfrm>
            <a:off x="1029083" y="1859930"/>
            <a:ext cx="578268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latin typeface="KAHIGHWAY" panose="020B0604020202020204" charset="0"/>
                <a:ea typeface="KAHIGHWAY" panose="020B0604020202020204" charset="0"/>
              </a:rPr>
              <a:t>Handwriting without Tears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AHIGHWAY" panose="020B0604020202020204" charset="0"/>
                <a:ea typeface="KAHIGHWAY" panose="020B0604020202020204" charset="0"/>
              </a:rPr>
              <a:t>15 Minutes a Day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AHIGHWAY" panose="020B0604020202020204" charset="0"/>
                <a:ea typeface="KAHIGHWAY" panose="020B0604020202020204" charset="0"/>
              </a:rPr>
              <a:t>Starts with Capital Letters and moves to lowercase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u="sng" dirty="0">
                <a:solidFill>
                  <a:srgbClr val="5E9695"/>
                </a:solidFill>
                <a:latin typeface="KAHIGHWAY" panose="020B0604020202020204" charset="0"/>
                <a:ea typeface="KAHIGHWAY" panose="020B0604020202020204" charset="0"/>
              </a:rPr>
              <a:t>START at the top </a:t>
            </a:r>
            <a:endParaRPr lang="en-US" sz="2400" b="1" u="sng" dirty="0">
              <a:solidFill>
                <a:srgbClr val="5E9695"/>
              </a:solidFill>
              <a:latin typeface="KAHIGHWAY" panose="020B0604020202020204" charset="0"/>
              <a:ea typeface="KAHIGHWAY" panose="020B0604020202020204" charset="0"/>
            </a:endParaRPr>
          </a:p>
          <a:p>
            <a:endParaRPr lang="en-US" sz="3600" dirty="0">
              <a:latin typeface="KAHIGHWAY" panose="020B0604020202020204" charset="0"/>
              <a:ea typeface="KAHIGHWAY" panose="020B060402020202020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E20B31-2777-A2E3-ACD0-F5E7714B28C4}"/>
              </a:ext>
            </a:extLst>
          </p:cNvPr>
          <p:cNvSpPr txBox="1"/>
          <p:nvPr/>
        </p:nvSpPr>
        <p:spPr>
          <a:xfrm>
            <a:off x="7018916" y="1849962"/>
            <a:ext cx="379810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latin typeface="KAHIGHWAY" panose="020B0604020202020204" charset="0"/>
                <a:ea typeface="KAHIGHWAY" panose="020B0604020202020204" charset="0"/>
              </a:rPr>
              <a:t>Tara West Writing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AHIGHWAY" panose="020B0604020202020204" charset="0"/>
                <a:ea typeface="KAHIGHWAY" panose="020B0604020202020204" charset="0"/>
              </a:rPr>
              <a:t>25 Minutes a Day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AHIGHWAY" panose="020B0604020202020204" charset="0"/>
                <a:ea typeface="KAHIGHWAY" panose="020B0604020202020204" charset="0"/>
              </a:rPr>
              <a:t>9 Units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AHIGHWAY" panose="020B0604020202020204" charset="0"/>
                <a:ea typeface="KAHIGHWAY" panose="020B0604020202020204" charset="0"/>
              </a:rPr>
              <a:t>Sound spelling is how we’ll start, please don’t correct their spelling errors </a:t>
            </a:r>
          </a:p>
        </p:txBody>
      </p:sp>
    </p:spTree>
    <p:extLst>
      <p:ext uri="{BB962C8B-B14F-4D97-AF65-F5344CB8AC3E}">
        <p14:creationId xmlns:p14="http://schemas.microsoft.com/office/powerpoint/2010/main" val="3127622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15D215-59ED-D94C-A0E2-40719DDBCD15}"/>
              </a:ext>
            </a:extLst>
          </p:cNvPr>
          <p:cNvSpPr txBox="1"/>
          <p:nvPr/>
        </p:nvSpPr>
        <p:spPr>
          <a:xfrm>
            <a:off x="5244904" y="1809921"/>
            <a:ext cx="637500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latin typeface="KAHIGHWAY" panose="02000603000000000000" pitchFamily="2" charset="0"/>
                <a:ea typeface="KAHIGHWAY" panose="02000603000000000000" pitchFamily="2" charset="0"/>
              </a:rPr>
              <a:t>Monthly homework challenges</a:t>
            </a:r>
          </a:p>
          <a:p>
            <a:r>
              <a:rPr lang="en-US" sz="3200" dirty="0">
                <a:latin typeface="KAHIGHWAY" panose="02000603000000000000" pitchFamily="2" charset="0"/>
                <a:ea typeface="KAHIGHWAY" panose="02000603000000000000" pitchFamily="2" charset="0"/>
              </a:rPr>
              <a:t>Activities can be: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AHIGHWAY" panose="02000603000000000000" pitchFamily="2" charset="0"/>
                <a:ea typeface="KAHIGHWAY" panose="02000603000000000000" pitchFamily="2" charset="0"/>
              </a:rPr>
              <a:t>Fine motor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AHIGHWAY" panose="02000603000000000000" pitchFamily="2" charset="0"/>
                <a:ea typeface="KAHIGHWAY" panose="02000603000000000000" pitchFamily="2" charset="0"/>
              </a:rPr>
              <a:t>Social/emotional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AHIGHWAY" panose="02000603000000000000" pitchFamily="2" charset="0"/>
                <a:ea typeface="KAHIGHWAY" panose="02000603000000000000" pitchFamily="2" charset="0"/>
              </a:rPr>
              <a:t>Academic</a:t>
            </a:r>
          </a:p>
          <a:p>
            <a:r>
              <a:rPr lang="en-US" sz="3200" dirty="0">
                <a:latin typeface="KAHIGHWAY" panose="02000603000000000000" pitchFamily="2" charset="0"/>
                <a:ea typeface="KAHIGHWAY" panose="02000603000000000000" pitchFamily="2" charset="0"/>
              </a:rPr>
              <a:t>Must complete over Half of activities</a:t>
            </a:r>
          </a:p>
          <a:p>
            <a:pPr algn="ctr"/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1DDDE6-627C-457C-BA2F-4E27B29B9666}"/>
              </a:ext>
            </a:extLst>
          </p:cNvPr>
          <p:cNvSpPr txBox="1"/>
          <p:nvPr/>
        </p:nvSpPr>
        <p:spPr>
          <a:xfrm>
            <a:off x="1181686" y="1800298"/>
            <a:ext cx="43891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latin typeface="KAHIGHWAY" panose="02000603000000000000" pitchFamily="2" charset="0"/>
                <a:ea typeface="KAHIGHWAY" panose="02000603000000000000" pitchFamily="2" charset="0"/>
              </a:rPr>
              <a:t>Book Baggies</a:t>
            </a:r>
          </a:p>
          <a:p>
            <a:r>
              <a:rPr lang="en-US" sz="3200" dirty="0">
                <a:latin typeface="KAHIGHWAY" panose="02000603000000000000" pitchFamily="2" charset="0"/>
                <a:ea typeface="KAHIGHWAY" panose="02000603000000000000" pitchFamily="2" charset="0"/>
              </a:rPr>
              <a:t>Sent Home each week</a:t>
            </a:r>
          </a:p>
          <a:p>
            <a:r>
              <a:rPr lang="en-US" sz="3200" dirty="0">
                <a:latin typeface="KAHIGHWAY" panose="02000603000000000000" pitchFamily="2" charset="0"/>
                <a:ea typeface="KAHIGHWAY" panose="02000603000000000000" pitchFamily="2" charset="0"/>
              </a:rPr>
              <a:t>Color one item per book</a:t>
            </a:r>
          </a:p>
          <a:p>
            <a:r>
              <a:rPr lang="en-US" sz="3200" dirty="0">
                <a:latin typeface="KAHIGHWAY" panose="02000603000000000000" pitchFamily="2" charset="0"/>
                <a:ea typeface="KAHIGHWAY" panose="02000603000000000000" pitchFamily="2" charset="0"/>
              </a:rPr>
              <a:t>Must color over half </a:t>
            </a: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86890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7302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272D64138CEB4ABA915BD631C576F3" ma:contentTypeVersion="6" ma:contentTypeDescription="Create a new document." ma:contentTypeScope="" ma:versionID="1f7abcf956a0e1ae87199f928463ebe2">
  <xsd:schema xmlns:xsd="http://www.w3.org/2001/XMLSchema" xmlns:xs="http://www.w3.org/2001/XMLSchema" xmlns:p="http://schemas.microsoft.com/office/2006/metadata/properties" xmlns:ns2="4cf059d7-cb60-430a-9bd8-bc42ef4a8d2f" xmlns:ns3="a3bb0276-d4bc-4485-b61d-33d4a7674e97" targetNamespace="http://schemas.microsoft.com/office/2006/metadata/properties" ma:root="true" ma:fieldsID="956856a8439f9c7911c8619bc9411cca" ns2:_="" ns3:_="">
    <xsd:import namespace="4cf059d7-cb60-430a-9bd8-bc42ef4a8d2f"/>
    <xsd:import namespace="a3bb0276-d4bc-4485-b61d-33d4a7674e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f059d7-cb60-430a-9bd8-bc42ef4a8d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bb0276-d4bc-4485-b61d-33d4a7674e9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66E73F-4E21-4AC2-A70C-502FE9928EAB}">
  <ds:schemaRefs>
    <ds:schemaRef ds:uri="http://purl.org/dc/dcmitype/"/>
    <ds:schemaRef ds:uri="a3bb0276-d4bc-4485-b61d-33d4a7674e97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4cf059d7-cb60-430a-9bd8-bc42ef4a8d2f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7AB73D9-3B3F-4DA8-9031-2588CF43CC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DDFBE1-A153-48C8-ACCB-80D71092059E}">
  <ds:schemaRefs>
    <ds:schemaRef ds:uri="4cf059d7-cb60-430a-9bd8-bc42ef4a8d2f"/>
    <ds:schemaRef ds:uri="a3bb0276-d4bc-4485-b61d-33d4a7674e9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2494</TotalTime>
  <Words>663</Words>
  <Application>Microsoft Office PowerPoint</Application>
  <PresentationFormat>Widescreen</PresentationFormat>
  <Paragraphs>130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Shayna N Neal</dc:creator>
  <cp:lastModifiedBy>Megan Whitsell</cp:lastModifiedBy>
  <cp:revision>219</cp:revision>
  <cp:lastPrinted>2022-08-25T12:41:03Z</cp:lastPrinted>
  <dcterms:created xsi:type="dcterms:W3CDTF">2020-05-16T00:29:01Z</dcterms:created>
  <dcterms:modified xsi:type="dcterms:W3CDTF">2023-08-28T17:09:59Z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0x01010024272D64138CEB4ABA915BD631C576F3</vt:lpwstr>
  </property>
</Properties>
</file>